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92" r:id="rId3"/>
    <p:sldId id="391" r:id="rId4"/>
    <p:sldId id="390" r:id="rId5"/>
    <p:sldId id="387" r:id="rId6"/>
    <p:sldId id="386" r:id="rId7"/>
    <p:sldId id="382" r:id="rId8"/>
    <p:sldId id="381" r:id="rId9"/>
    <p:sldId id="421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4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9.png"/><Relationship Id="rId5" Type="http://schemas.openxmlformats.org/officeDocument/2006/relationships/image" Target="../media/image30.pn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8680" y="2987040"/>
            <a:ext cx="10454640" cy="88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683710"/>
            <a:ext cx="10800000" cy="301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59955" y="2963250"/>
            <a:ext cx="314285" cy="381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 r="25964" b="6102"/>
          <a:stretch>
            <a:fillRect/>
          </a:stretch>
        </p:blipFill>
        <p:spPr>
          <a:xfrm>
            <a:off x="6672580" y="3908425"/>
            <a:ext cx="3491865" cy="283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4934203"/>
            <a:ext cx="790476" cy="43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6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51086" y="5965802"/>
            <a:ext cx="648011" cy="522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785"/>
            <a:ext cx="8618220" cy="541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8" r="8343" b="49840"/>
          <a:stretch>
            <a:fillRect/>
          </a:stretch>
        </p:blipFill>
        <p:spPr>
          <a:xfrm>
            <a:off x="8976360" y="2235835"/>
            <a:ext cx="2918460" cy="229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1105535"/>
            <a:ext cx="5594350" cy="227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0100" y="3409950"/>
            <a:ext cx="5172710" cy="72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4530" y="4348480"/>
            <a:ext cx="585279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21335" y="5049520"/>
            <a:ext cx="4838065" cy="73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60705" y="5955030"/>
            <a:ext cx="3459480" cy="74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70610"/>
            <a:ext cx="8783320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153980"/>
            <a:ext cx="5304761" cy="371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031490"/>
            <a:ext cx="254254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782060"/>
            <a:ext cx="6062980" cy="72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8" r="8343" b="49840"/>
          <a:stretch>
            <a:fillRect/>
          </a:stretch>
        </p:blipFill>
        <p:spPr>
          <a:xfrm>
            <a:off x="6456045" y="3409950"/>
            <a:ext cx="3400425" cy="267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04310"/>
            <a:ext cx="8862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 t="5841" r="8883" b="23066"/>
          <a:stretch>
            <a:fillRect/>
          </a:stretch>
        </p:blipFill>
        <p:spPr>
          <a:xfrm>
            <a:off x="8472805" y="4797425"/>
            <a:ext cx="3356610" cy="193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7365" y="1069340"/>
            <a:ext cx="5202555" cy="2562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53440" y="3872230"/>
            <a:ext cx="6992620" cy="101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900"/>
            <a:ext cx="10800000" cy="252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8170" y="1292225"/>
            <a:ext cx="4698365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8170" y="2273935"/>
            <a:ext cx="6760210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7535" y="3045460"/>
            <a:ext cx="687895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 t="5841" r="8883" b="23066"/>
          <a:stretch>
            <a:fillRect/>
          </a:stretch>
        </p:blipFill>
        <p:spPr>
          <a:xfrm>
            <a:off x="5808345" y="4149090"/>
            <a:ext cx="3356610" cy="193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0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1185545"/>
            <a:ext cx="8032115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9445" y="2044700"/>
            <a:ext cx="427799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4530" y="2806700"/>
            <a:ext cx="230187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4530" y="3591560"/>
            <a:ext cx="262953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4530" y="4401185"/>
            <a:ext cx="6376035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4530" y="5182870"/>
            <a:ext cx="3280410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67715" y="6014720"/>
            <a:ext cx="547624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 t="5841" r="8883" b="23066"/>
          <a:stretch>
            <a:fillRect/>
          </a:stretch>
        </p:blipFill>
        <p:spPr>
          <a:xfrm>
            <a:off x="7824470" y="3068955"/>
            <a:ext cx="3356610" cy="193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6" grpId="0" bldLvl="0" animBg="1"/>
      <p:bldP spid="20" grpId="0" bldLvl="0" animBg="1"/>
      <p:bldP spid="23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3039134"/>
            <a:ext cx="380952" cy="40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5175"/>
            <a:ext cx="8829040" cy="540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3" t="5085" r="9548" b="31375"/>
          <a:stretch>
            <a:fillRect/>
          </a:stretch>
        </p:blipFill>
        <p:spPr>
          <a:xfrm>
            <a:off x="8616315" y="4797425"/>
            <a:ext cx="3422650" cy="202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6880" y="1091565"/>
            <a:ext cx="5148580" cy="352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43915" y="4690110"/>
            <a:ext cx="4265930" cy="953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07440"/>
            <a:ext cx="4525010" cy="74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034540"/>
            <a:ext cx="246697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940685"/>
            <a:ext cx="7065010" cy="930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3916680"/>
            <a:ext cx="246697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4863433"/>
            <a:ext cx="5133333" cy="45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3" t="5085" r="9548" b="31375"/>
          <a:stretch>
            <a:fillRect/>
          </a:stretch>
        </p:blipFill>
        <p:spPr>
          <a:xfrm>
            <a:off x="8040370" y="3644900"/>
            <a:ext cx="3422650" cy="202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5304155" y="1107440"/>
            <a:ext cx="4525010" cy="74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3148965" y="3933190"/>
            <a:ext cx="3594735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7" grpId="0" bldLvl="0" animBg="1"/>
      <p:bldP spid="20" grpId="0" animBg="1"/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5815" y="1022985"/>
            <a:ext cx="961771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2270" y="2205355"/>
            <a:ext cx="6395720" cy="94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7535" y="3510280"/>
            <a:ext cx="5838190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2155" y="4417695"/>
            <a:ext cx="43294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5247005"/>
            <a:ext cx="8260080" cy="83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3" t="5085" r="9548" b="31375"/>
          <a:stretch>
            <a:fillRect/>
          </a:stretch>
        </p:blipFill>
        <p:spPr>
          <a:xfrm>
            <a:off x="7680325" y="2708910"/>
            <a:ext cx="3422650" cy="202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9975"/>
            <a:ext cx="5880100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0550" y="2018030"/>
            <a:ext cx="373824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874645"/>
            <a:ext cx="599821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51510" y="3837940"/>
            <a:ext cx="367792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69595" y="4621530"/>
            <a:ext cx="9201150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3" t="5085" r="9548" b="31375"/>
          <a:stretch>
            <a:fillRect/>
          </a:stretch>
        </p:blipFill>
        <p:spPr>
          <a:xfrm>
            <a:off x="7680325" y="1988820"/>
            <a:ext cx="3422650" cy="202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9705" y="2265639"/>
            <a:ext cx="377324" cy="387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836930"/>
            <a:ext cx="9636760" cy="443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8705" y="2637155"/>
            <a:ext cx="628015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81"/>
          <a:stretch>
            <a:fillRect/>
          </a:stretch>
        </p:blipFill>
        <p:spPr>
          <a:xfrm>
            <a:off x="8400415" y="3817620"/>
            <a:ext cx="2254250" cy="283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92150"/>
            <a:ext cx="9874250" cy="358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0460" y="2493010"/>
            <a:ext cx="711200" cy="85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66"/>
          <a:stretch>
            <a:fillRect/>
          </a:stretch>
        </p:blipFill>
        <p:spPr>
          <a:xfrm>
            <a:off x="9264650" y="3717290"/>
            <a:ext cx="2700020" cy="303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8987790" cy="473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2805" y="2413635"/>
            <a:ext cx="68135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5445760"/>
            <a:ext cx="8987790" cy="97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" r="16778" b="8406"/>
          <a:stretch>
            <a:fillRect/>
          </a:stretch>
        </p:blipFill>
        <p:spPr>
          <a:xfrm>
            <a:off x="6168390" y="3050540"/>
            <a:ext cx="4513580" cy="316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9358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8075" y="4324148"/>
            <a:ext cx="321843" cy="35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7" r="34304" b="8406"/>
          <a:stretch>
            <a:fillRect/>
          </a:stretch>
        </p:blipFill>
        <p:spPr>
          <a:xfrm>
            <a:off x="9696450" y="3789045"/>
            <a:ext cx="2346325" cy="286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29"/>
          <a:stretch>
            <a:fillRect/>
          </a:stretch>
        </p:blipFill>
        <p:spPr>
          <a:xfrm>
            <a:off x="720090" y="972185"/>
            <a:ext cx="10800080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7142" y="3060312"/>
            <a:ext cx="1057142" cy="514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58"/>
          <a:stretch>
            <a:fillRect/>
          </a:stretch>
        </p:blipFill>
        <p:spPr>
          <a:xfrm>
            <a:off x="479425" y="1269550"/>
            <a:ext cx="10800080" cy="273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26954" y="3338479"/>
            <a:ext cx="780952" cy="448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7" r="23173" b="6094"/>
          <a:stretch>
            <a:fillRect/>
          </a:stretch>
        </p:blipFill>
        <p:spPr>
          <a:xfrm>
            <a:off x="7032625" y="3491230"/>
            <a:ext cx="3519170" cy="307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2023-11-01T17:03:15Z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