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2" r:id="rId2"/>
    <p:sldId id="373" r:id="rId3"/>
    <p:sldId id="372" r:id="rId4"/>
    <p:sldId id="384" r:id="rId5"/>
    <p:sldId id="371" r:id="rId6"/>
    <p:sldId id="370" r:id="rId7"/>
    <p:sldId id="369" r:id="rId8"/>
    <p:sldId id="368" r:id="rId9"/>
    <p:sldId id="367" r:id="rId10"/>
    <p:sldId id="383" r:id="rId11"/>
    <p:sldId id="366" r:id="rId12"/>
    <p:sldId id="365" r:id="rId13"/>
    <p:sldId id="364" r:id="rId14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149" y="470"/>
      </p:cViewPr>
      <p:guideLst>
        <p:guide orient="horz" pos="2160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6265" y="2924810"/>
            <a:ext cx="10748010" cy="53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396240" y="681355"/>
            <a:ext cx="977138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b="25210"/>
          <a:stretch>
            <a:fillRect/>
          </a:stretch>
        </p:blipFill>
        <p:spPr>
          <a:xfrm>
            <a:off x="5015865" y="3285490"/>
            <a:ext cx="4020185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-312420" y="692785"/>
            <a:ext cx="10018395" cy="370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r="6992" b="25210"/>
          <a:stretch>
            <a:fillRect/>
          </a:stretch>
        </p:blipFill>
        <p:spPr>
          <a:xfrm>
            <a:off x="8688705" y="3284855"/>
            <a:ext cx="3384550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96035"/>
            <a:ext cx="5647690" cy="18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0870" y="3394710"/>
            <a:ext cx="320040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298950"/>
            <a:ext cx="5868670" cy="139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32460" y="5790565"/>
            <a:ext cx="248666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0245" y="993775"/>
            <a:ext cx="396494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0245" y="1610360"/>
            <a:ext cx="357822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2305" y="2157095"/>
            <a:ext cx="381698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2305" y="2864485"/>
            <a:ext cx="360870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85140" y="3841750"/>
            <a:ext cx="4764405" cy="90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72110" y="4761230"/>
            <a:ext cx="411035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59435" y="5887085"/>
            <a:ext cx="7787640" cy="88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b="25210"/>
          <a:stretch>
            <a:fillRect/>
          </a:stretch>
        </p:blipFill>
        <p:spPr>
          <a:xfrm>
            <a:off x="7608570" y="1557020"/>
            <a:ext cx="4020185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 flipH="1">
            <a:off x="4655185" y="1109980"/>
            <a:ext cx="207581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268470" y="1662430"/>
            <a:ext cx="312864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268470" y="2887980"/>
            <a:ext cx="331724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7" grpId="0" bldLvl="0" animBg="1"/>
      <p:bldP spid="25" grpId="0" bldLvl="0" animBg="1"/>
      <p:bldP spid="34" grpId="0" bldLvl="0" animBg="1"/>
      <p:bldP spid="46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67" y="620689"/>
            <a:ext cx="9324725" cy="602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5" t="31257" b="16238"/>
          <a:stretch>
            <a:fillRect/>
          </a:stretch>
        </p:blipFill>
        <p:spPr>
          <a:xfrm>
            <a:off x="9480376" y="3356992"/>
            <a:ext cx="2914278" cy="247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95"/>
          <a:stretch/>
        </p:blipFill>
        <p:spPr>
          <a:xfrm>
            <a:off x="983432" y="980728"/>
            <a:ext cx="10224661" cy="224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5" t="31257" b="16238"/>
          <a:stretch>
            <a:fillRect/>
          </a:stretch>
        </p:blipFill>
        <p:spPr>
          <a:xfrm>
            <a:off x="4007768" y="3645024"/>
            <a:ext cx="3562350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5"/>
          <a:stretch/>
        </p:blipFill>
        <p:spPr>
          <a:xfrm>
            <a:off x="1064416" y="1190182"/>
            <a:ext cx="10288168" cy="526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8065" y="1421907"/>
            <a:ext cx="5534150" cy="54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46068" y="2257618"/>
            <a:ext cx="1986868" cy="36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5760" y="2981780"/>
            <a:ext cx="2308313" cy="55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45760" y="3846257"/>
            <a:ext cx="2711128" cy="39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45760" y="4454624"/>
            <a:ext cx="5566475" cy="527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28065" y="5419392"/>
            <a:ext cx="2771634" cy="833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 animBg="1"/>
      <p:bldP spid="16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00785"/>
            <a:ext cx="954405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077085"/>
            <a:ext cx="231076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885440"/>
            <a:ext cx="6340475" cy="128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072130" y="2077085"/>
            <a:ext cx="231076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5" t="31257" b="16238"/>
          <a:stretch>
            <a:fillRect/>
          </a:stretch>
        </p:blipFill>
        <p:spPr>
          <a:xfrm>
            <a:off x="7896225" y="2925445"/>
            <a:ext cx="3562350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8" b="16235"/>
          <a:stretch>
            <a:fillRect/>
          </a:stretch>
        </p:blipFill>
        <p:spPr>
          <a:xfrm>
            <a:off x="263525" y="764540"/>
            <a:ext cx="9720907" cy="4387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84432" y="4077072"/>
            <a:ext cx="2036956" cy="252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65" y="1340935"/>
            <a:ext cx="10066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155" y="3198495"/>
            <a:ext cx="603758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2155" y="3850005"/>
            <a:ext cx="493839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35000" y="4642485"/>
            <a:ext cx="361569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32155" y="5373370"/>
            <a:ext cx="270002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1815" y="6237605"/>
            <a:ext cx="503618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7" r="24270"/>
          <a:stretch>
            <a:fillRect/>
          </a:stretch>
        </p:blipFill>
        <p:spPr>
          <a:xfrm>
            <a:off x="191770" y="692785"/>
            <a:ext cx="7560945" cy="79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4380" y="2637155"/>
            <a:ext cx="3077845" cy="381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19455" y="937895"/>
            <a:ext cx="10688955" cy="209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51205" y="3112135"/>
            <a:ext cx="366204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0090" y="3998595"/>
            <a:ext cx="7715250" cy="118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2516" y="3259836"/>
            <a:ext cx="2617470" cy="324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9675"/>
            <a:ext cx="640397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052320"/>
            <a:ext cx="696531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4370" y="2889250"/>
            <a:ext cx="410972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656330"/>
            <a:ext cx="717296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455795"/>
            <a:ext cx="615505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64210" y="5340985"/>
            <a:ext cx="9040495" cy="10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9" t="21255" r="4857" b="12490"/>
          <a:stretch>
            <a:fillRect/>
          </a:stretch>
        </p:blipFill>
        <p:spPr>
          <a:xfrm>
            <a:off x="8544560" y="1917065"/>
            <a:ext cx="2748280" cy="316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6315" y="1988820"/>
            <a:ext cx="2617470" cy="324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9" grpId="0" bldLvl="0" animBg="1"/>
      <p:bldP spid="2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