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85" r:id="rId3"/>
    <p:sldId id="384" r:id="rId4"/>
    <p:sldId id="383" r:id="rId5"/>
    <p:sldId id="382" r:id="rId6"/>
    <p:sldId id="381" r:id="rId7"/>
    <p:sldId id="380" r:id="rId8"/>
    <p:sldId id="378" r:id="rId9"/>
    <p:sldId id="377" r:id="rId10"/>
    <p:sldId id="376" r:id="rId11"/>
    <p:sldId id="375" r:id="rId12"/>
    <p:sldId id="373" r:id="rId13"/>
    <p:sldId id="372" r:id="rId14"/>
    <p:sldId id="371" r:id="rId15"/>
    <p:sldId id="370" r:id="rId16"/>
    <p:sldId id="369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06780" y="3044190"/>
            <a:ext cx="10378440" cy="769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3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34135" y="3696970"/>
            <a:ext cx="5146675" cy="883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2639060" y="5829300"/>
            <a:ext cx="1973580" cy="83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2495550" y="4698365"/>
            <a:ext cx="3829685" cy="953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4" grpId="0" bldLvl="0" animBg="1"/>
      <p:bldP spid="3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2549525"/>
            <a:ext cx="6768465" cy="1327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4364805"/>
            <a:ext cx="10800000" cy="1356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auto">
          <a:xfrm>
            <a:off x="1127760" y="4405630"/>
            <a:ext cx="6768465" cy="1503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85427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737235" y="2137410"/>
            <a:ext cx="7654925" cy="949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2038985" y="3154680"/>
            <a:ext cx="2601595" cy="1022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1895475" y="4264025"/>
            <a:ext cx="2679700" cy="1007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967230" y="5598160"/>
            <a:ext cx="2679700" cy="1007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8" grpId="0" bldLvl="0" animBg="1"/>
      <p:bldP spid="39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482090" y="4028440"/>
            <a:ext cx="8065135" cy="1179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091180" y="5534660"/>
            <a:ext cx="3173095" cy="1061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auto">
          <a:xfrm>
            <a:off x="2063750" y="1030605"/>
            <a:ext cx="5538470" cy="1158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495550" y="2493010"/>
            <a:ext cx="3259455" cy="1102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20090" y="3840480"/>
            <a:ext cx="4831080" cy="643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2"/>
            </p:custDataLst>
          </p:nvPr>
        </p:nvSpPr>
        <p:spPr bwMode="auto">
          <a:xfrm>
            <a:off x="695325" y="4780280"/>
            <a:ext cx="8602345" cy="1263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  <p:bldP spid="2" grpId="0" bldLvl="0" animBg="1"/>
      <p:bldP spid="3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6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690245" y="3461385"/>
            <a:ext cx="7907655" cy="9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703705" y="4653915"/>
            <a:ext cx="6859270" cy="958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2"/>
            </p:custDataLst>
          </p:nvPr>
        </p:nvSpPr>
        <p:spPr bwMode="auto">
          <a:xfrm>
            <a:off x="1487805" y="5740400"/>
            <a:ext cx="3259455" cy="951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4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991360" y="1188720"/>
            <a:ext cx="3076575" cy="1020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95325" y="2404110"/>
            <a:ext cx="5509895" cy="756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23570" y="3500120"/>
            <a:ext cx="7452360" cy="1320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0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53160"/>
            <a:ext cx="563880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1973580"/>
            <a:ext cx="4708525" cy="1263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199515" y="3367405"/>
            <a:ext cx="3171825" cy="125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343660" y="4944110"/>
            <a:ext cx="3171825" cy="60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2"/>
            </p:custDataLst>
          </p:nvPr>
        </p:nvSpPr>
        <p:spPr bwMode="auto">
          <a:xfrm>
            <a:off x="681990" y="5733415"/>
            <a:ext cx="7988935" cy="60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5" grpId="0" bldLvl="0" animBg="1"/>
      <p:bldP spid="2" grpId="0" bldLvl="0" animBg="1"/>
      <p:bldP spid="3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5340" y="1040765"/>
            <a:ext cx="6072505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71270" y="1830070"/>
            <a:ext cx="4742815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23570" y="2717800"/>
            <a:ext cx="5071110" cy="60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95325" y="3707130"/>
            <a:ext cx="5318125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95325" y="4436745"/>
            <a:ext cx="614807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23570" y="5342255"/>
            <a:ext cx="7217410" cy="70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19" grpId="0" bldLvl="0" animBg="1"/>
      <p:bldP spid="2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2114998"/>
            <a:ext cx="371427" cy="409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677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299210" y="3851275"/>
            <a:ext cx="6021705" cy="895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415415" y="4886960"/>
            <a:ext cx="3843020" cy="946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2"/>
            </p:custDataLst>
          </p:nvPr>
        </p:nvSpPr>
        <p:spPr bwMode="auto">
          <a:xfrm>
            <a:off x="1343660" y="5741670"/>
            <a:ext cx="3781425" cy="956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3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249045"/>
            <a:ext cx="6985000" cy="1103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1830" y="2508885"/>
            <a:ext cx="6568440" cy="789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525488"/>
            <a:ext cx="5200000" cy="428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411586"/>
            <a:ext cx="5447619" cy="400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20090" y="5171440"/>
            <a:ext cx="890460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animBg="1"/>
      <p:bldP spid="12" grpId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267717"/>
            <a:ext cx="352380" cy="391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4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05687" y="2791428"/>
            <a:ext cx="356459" cy="393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9980"/>
            <a:ext cx="9480456" cy="610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76320" y="2132856"/>
            <a:ext cx="504056" cy="54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5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1868" y="3899524"/>
            <a:ext cx="437108" cy="399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9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989270"/>
            <a:ext cx="10800000" cy="4437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0176576" y="2342338"/>
            <a:ext cx="380952" cy="400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962"/>
            <a:ext cx="9696480" cy="611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12224" y="2060848"/>
            <a:ext cx="9361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75520" y="4581128"/>
            <a:ext cx="1800200" cy="60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93894" y="5733256"/>
            <a:ext cx="854234" cy="555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4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47455" y="1796195"/>
            <a:ext cx="365061" cy="56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19845" y="1655445"/>
            <a:ext cx="1206500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99855" y="3220085"/>
            <a:ext cx="1249045" cy="426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81955" y="5941060"/>
            <a:ext cx="558165" cy="61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2023-11-01T16:10:06Z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