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74" r:id="rId5"/>
    <p:sldId id="375" r:id="rId6"/>
    <p:sldId id="376" r:id="rId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48655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2" name="yt_shape_10382"/>
          <p:cNvSpPr txBox="1"/>
          <p:nvPr/>
        </p:nvSpPr>
        <p:spPr>
          <a:xfrm>
            <a:off x="540000" y="1573211"/>
            <a:ext cx="505266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一、选择题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下列各式中，是分式的是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84" name="yt_table_10384" title="H_106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34499"/>
                  </p:ext>
                </p:extLst>
              </p:nvPr>
            </p:nvGraphicFramePr>
            <p:xfrm>
              <a:off x="540000" y="2538678"/>
              <a:ext cx="4444937" cy="1430846"/>
            </p:xfrm>
            <a:graphic>
              <a:graphicData uri="http://schemas.openxmlformats.org/drawingml/2006/table">
                <a:tbl>
                  <a:tblPr/>
                  <a:tblGrid>
                    <a:gridCol w="3024505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  <a:gridCol w="1420432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6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384" name="yt_table_10384" descr="{&quot;rangeId&quot;:2,&quot;type&quot;:&quot;Option&quot;}" title="H_106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34499"/>
                  </p:ext>
                </p:extLst>
              </p:nvPr>
            </p:nvGraphicFramePr>
            <p:xfrm>
              <a:off x="540000" y="1865467"/>
              <a:ext cx="4444937" cy="1348360"/>
            </p:xfrm>
            <a:graphic>
              <a:graphicData uri="http://schemas.openxmlformats.org/drawingml/2006/table">
                <a:tbl>
                  <a:tblPr/>
                  <a:tblGrid>
                    <a:gridCol w="3024505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  <a:gridCol w="1420432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46881" b="-1276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3305" b="-1276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5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89744" r="-46881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3305" t="-89744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85" name="yt_shape_10385"/>
              <p:cNvSpPr txBox="1"/>
              <p:nvPr/>
            </p:nvSpPr>
            <p:spPr>
              <a:xfrm>
                <a:off x="540000" y="3937528"/>
                <a:ext cx="6544677" cy="705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有意义，则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385" name="yt_shape_1038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7528"/>
                <a:ext cx="6544677" cy="705706"/>
              </a:xfrm>
              <a:prstGeom prst="rect">
                <a:avLst/>
              </a:prstGeom>
              <a:blipFill>
                <a:blip r:embed="rId3"/>
                <a:stretch>
                  <a:fillRect l="-2889" r="-1864" b="-12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87" name="yt_table_103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193501"/>
              </p:ext>
            </p:extLst>
          </p:nvPr>
        </p:nvGraphicFramePr>
        <p:xfrm>
          <a:off x="540000" y="4694022"/>
          <a:ext cx="4497705" cy="950976"/>
        </p:xfrm>
        <a:graphic>
          <a:graphicData uri="http://schemas.openxmlformats.org/drawingml/2006/table">
            <a:tbl>
              <a:tblPr/>
              <a:tblGrid>
                <a:gridCol w="3024505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任意实数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67AAF31-59EE-AA37-BA36-FED063402BB7}"/>
              </a:ext>
            </a:extLst>
          </p:cNvPr>
          <p:cNvSpPr txBox="1"/>
          <p:nvPr/>
        </p:nvSpPr>
        <p:spPr>
          <a:xfrm>
            <a:off x="4640989" y="20018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E71D1C-8A10-93F5-6F37-A4F5FBAA2487}"/>
              </a:ext>
            </a:extLst>
          </p:cNvPr>
          <p:cNvSpPr txBox="1"/>
          <p:nvPr/>
        </p:nvSpPr>
        <p:spPr>
          <a:xfrm>
            <a:off x="6118571" y="3890722"/>
            <a:ext cx="383285" cy="7924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9" name="yt_shape_10389"/>
          <p:cNvSpPr txBox="1"/>
          <p:nvPr/>
        </p:nvSpPr>
        <p:spPr>
          <a:xfrm>
            <a:off x="540000" y="1588760"/>
            <a:ext cx="5360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下列变形从左到右正确的是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90" name="yt_table_10390" title="H_116.8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7393684"/>
                  </p:ext>
                </p:extLst>
              </p:nvPr>
            </p:nvGraphicFramePr>
            <p:xfrm>
              <a:off x="540000" y="2068063"/>
              <a:ext cx="5730494" cy="1530414"/>
            </p:xfrm>
            <a:graphic>
              <a:graphicData uri="http://schemas.openxmlformats.org/drawingml/2006/table">
                <a:tbl>
                  <a:tblPr/>
                  <a:tblGrid>
                    <a:gridCol w="3506343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224151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390" name="yt_table_10390" descr="{&quot;rangeId&quot;:4,&quot;type&quot;:&quot;Option&quot;}" title="H_116.8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7393684"/>
                  </p:ext>
                </p:extLst>
              </p:nvPr>
            </p:nvGraphicFramePr>
            <p:xfrm>
              <a:off x="540000" y="1379303"/>
              <a:ext cx="5730494" cy="1484122"/>
            </p:xfrm>
            <a:graphic>
              <a:graphicData uri="http://schemas.openxmlformats.org/drawingml/2006/table">
                <a:tbl>
                  <a:tblPr/>
                  <a:tblGrid>
                    <a:gridCol w="3506343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224151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</a:tblGrid>
                  <a:tr h="7280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3368" b="-11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7808" b="-11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756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6774" r="-63368" b="-11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7808" t="-96774" b="-112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91" name="yt_shape_10391"/>
              <p:cNvSpPr txBox="1"/>
              <p:nvPr/>
            </p:nvSpPr>
            <p:spPr>
              <a:xfrm>
                <a:off x="540000" y="3602645"/>
                <a:ext cx="5787482" cy="705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391" name="yt_shape_10391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02645"/>
                <a:ext cx="5787482" cy="705706"/>
              </a:xfrm>
              <a:prstGeom prst="rect">
                <a:avLst/>
              </a:prstGeom>
              <a:blipFill>
                <a:blip r:embed="rId3"/>
                <a:stretch>
                  <a:fillRect l="-3267" r="-2318" b="-12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93" name="yt_table_10393" title="H_100.03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8811983"/>
                  </p:ext>
                </p:extLst>
              </p:nvPr>
            </p:nvGraphicFramePr>
            <p:xfrm>
              <a:off x="540000" y="4359139"/>
              <a:ext cx="4815650" cy="1348106"/>
            </p:xfrm>
            <a:graphic>
              <a:graphicData uri="http://schemas.openxmlformats.org/drawingml/2006/table">
                <a:tbl>
                  <a:tblPr/>
                  <a:tblGrid>
                    <a:gridCol w="3506343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  <a:gridCol w="1309307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393" name="yt_table_10393" descr="{&quot;rangeId&quot;:5,&quot;type&quot;:&quot;Option&quot;}" title="H_100.03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8811983"/>
                  </p:ext>
                </p:extLst>
              </p:nvPr>
            </p:nvGraphicFramePr>
            <p:xfrm>
              <a:off x="540000" y="3670379"/>
              <a:ext cx="4815650" cy="1270382"/>
            </p:xfrm>
            <a:graphic>
              <a:graphicData uri="http://schemas.openxmlformats.org/drawingml/2006/table">
                <a:tbl>
                  <a:tblPr/>
                  <a:tblGrid>
                    <a:gridCol w="3506343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  <a:gridCol w="1309307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67907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1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37326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67907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949B18E-FD17-208B-07B7-147E35DE182C}"/>
              </a:ext>
            </a:extLst>
          </p:cNvPr>
          <p:cNvSpPr txBox="1"/>
          <p:nvPr/>
        </p:nvSpPr>
        <p:spPr>
          <a:xfrm>
            <a:off x="4945789" y="15419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30CD4F-8182-FB56-FD53-3BAFA70C2D70}"/>
              </a:ext>
            </a:extLst>
          </p:cNvPr>
          <p:cNvSpPr txBox="1"/>
          <p:nvPr/>
        </p:nvSpPr>
        <p:spPr>
          <a:xfrm>
            <a:off x="5368699" y="3555839"/>
            <a:ext cx="383286" cy="7924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95" name="yt_shape_10395"/>
              <p:cNvSpPr txBox="1"/>
              <p:nvPr/>
            </p:nvSpPr>
            <p:spPr>
              <a:xfrm>
                <a:off x="540119" y="1211644"/>
                <a:ext cx="11111999" cy="47947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二、填空题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时，分式无意义，则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济宁市中考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观察下列一组数：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，它们是按一定规律排列的，这一组数的第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个数是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zh-CN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395" name="yt_shape_10395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11644"/>
                <a:ext cx="11111999" cy="4794711"/>
              </a:xfrm>
              <a:prstGeom prst="rect">
                <a:avLst/>
              </a:prstGeom>
              <a:blipFill>
                <a:blip r:embed="rId2"/>
                <a:stretch>
                  <a:fillRect l="-1701" t="-1145" r="-768" b="-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F9A6377-457E-2E03-F38A-9F2FE787296C}"/>
                  </a:ext>
                </a:extLst>
              </p:cNvPr>
              <p:cNvSpPr txBox="1"/>
              <p:nvPr/>
            </p:nvSpPr>
            <p:spPr>
              <a:xfrm>
                <a:off x="3832690" y="1640326"/>
                <a:ext cx="613474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7, 'hasSerialNum': 1, 'mathAnswerShape': 1}">
                <a:extLst>
                  <a:ext uri="{FF2B5EF4-FFF2-40B4-BE49-F238E27FC236}">
                    <a16:creationId xmlns:a16="http://schemas.microsoft.com/office/drawing/2014/main" id="{7F9A6377-457E-2E03-F38A-9F2FE78729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2690" y="1640326"/>
                <a:ext cx="613474" cy="7686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2A0081B-76A0-C299-ECBF-6F92E51829E8}"/>
              </a:ext>
            </a:extLst>
          </p:cNvPr>
          <p:cNvCxnSpPr/>
          <p:nvPr/>
        </p:nvCxnSpPr>
        <p:spPr>
          <a:xfrm>
            <a:off x="3617901" y="2381187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B2DA744E-1E58-AE12-69C6-C7412F2F8576}"/>
              </a:ext>
            </a:extLst>
          </p:cNvPr>
          <p:cNvSpPr txBox="1"/>
          <p:nvPr/>
        </p:nvSpPr>
        <p:spPr>
          <a:xfrm>
            <a:off x="7540582" y="2315331"/>
            <a:ext cx="637285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F73350-D365-F5E3-EE38-4431A02012C8}"/>
                  </a:ext>
                </a:extLst>
              </p:cNvPr>
              <p:cNvSpPr txBox="1"/>
              <p:nvPr/>
            </p:nvSpPr>
            <p:spPr>
              <a:xfrm>
                <a:off x="3475883" y="2990336"/>
                <a:ext cx="1225297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7, 'hasSerialNum': 1, 'mathAnswerShape': 1}">
                <a:extLst>
                  <a:ext uri="{FF2B5EF4-FFF2-40B4-BE49-F238E27FC236}">
                    <a16:creationId xmlns:a16="http://schemas.microsoft.com/office/drawing/2014/main" id="{71F73350-D365-F5E3-EE38-4431A02012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5883" y="2990336"/>
                <a:ext cx="1225297" cy="835229"/>
              </a:xfrm>
              <a:prstGeom prst="rect">
                <a:avLst/>
              </a:prstGeom>
              <a:blipFill>
                <a:blip r:embed="rId4"/>
                <a:stretch>
                  <a:fillRect l="-7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7EB3F27-6DAF-7CBC-5F9F-30588369471E}"/>
              </a:ext>
            </a:extLst>
          </p:cNvPr>
          <p:cNvCxnSpPr/>
          <p:nvPr/>
        </p:nvCxnSpPr>
        <p:spPr>
          <a:xfrm>
            <a:off x="3261094" y="3797809"/>
            <a:ext cx="135007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B3B9E29-9C81-0EED-7FA6-E2720AA68285}"/>
                  </a:ext>
                </a:extLst>
              </p:cNvPr>
              <p:cNvSpPr txBox="1"/>
              <p:nvPr/>
            </p:nvSpPr>
            <p:spPr>
              <a:xfrm>
                <a:off x="10406590" y="3776442"/>
                <a:ext cx="613474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B3B9E29-9C81-0EED-7FA6-E2720AA682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06590" y="3776442"/>
                <a:ext cx="613474" cy="8766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D474BAA-3F2F-E8E6-4AC6-A34726464C39}"/>
              </a:ext>
            </a:extLst>
          </p:cNvPr>
          <p:cNvCxnSpPr/>
          <p:nvPr/>
        </p:nvCxnSpPr>
        <p:spPr>
          <a:xfrm>
            <a:off x="10191802" y="4580891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04315B2-ACFE-1A87-2458-6D14B59FAECB}"/>
                  </a:ext>
                </a:extLst>
              </p:cNvPr>
              <p:cNvSpPr txBox="1"/>
              <p:nvPr/>
            </p:nvSpPr>
            <p:spPr>
              <a:xfrm>
                <a:off x="2126508" y="4941168"/>
                <a:ext cx="1652016" cy="8095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04315B2-ACFE-1A87-2458-6D14B59FAE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508" y="4941168"/>
                <a:ext cx="1652016" cy="8095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06" name="yt_shape_10406"/>
              <p:cNvSpPr txBox="1"/>
              <p:nvPr/>
            </p:nvSpPr>
            <p:spPr>
              <a:xfrm>
                <a:off x="540119" y="900000"/>
                <a:ext cx="11111999" cy="56400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三、解答题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长沙师大附中博才实验中学单元卷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先化简，再求值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06" name="yt_shape_10406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640006"/>
              </a:xfrm>
              <a:prstGeom prst="rect">
                <a:avLst/>
              </a:prstGeom>
              <a:blipFill>
                <a:blip r:embed="rId2"/>
                <a:stretch>
                  <a:fillRect l="-1701" t="-973" r="-1427" b="-8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E6E2F6-15B1-6BD2-236F-1D5951C6D492}"/>
                  </a:ext>
                </a:extLst>
              </p:cNvPr>
              <p:cNvSpPr txBox="1"/>
              <p:nvPr/>
            </p:nvSpPr>
            <p:spPr>
              <a:xfrm>
                <a:off x="450108" y="2545787"/>
                <a:ext cx="5856859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3, 'hasSerialNum': 1}">
                <a:extLst>
                  <a:ext uri="{FF2B5EF4-FFF2-40B4-BE49-F238E27FC236}">
                    <a16:creationId xmlns:a16="http://schemas.microsoft.com/office/drawing/2014/main" id="{E4E6E2F6-15B1-6BD2-236F-1D5951C6D4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45787"/>
                <a:ext cx="5856859" cy="930034"/>
              </a:xfrm>
              <a:prstGeom prst="rect">
                <a:avLst/>
              </a:prstGeom>
              <a:blipFill>
                <a:blip r:embed="rId3"/>
                <a:stretch>
                  <a:fillRect l="-16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FB9FACE-B22B-8038-B213-0D17492EA921}"/>
                  </a:ext>
                </a:extLst>
              </p:cNvPr>
              <p:cNvSpPr txBox="1"/>
              <p:nvPr/>
            </p:nvSpPr>
            <p:spPr>
              <a:xfrm>
                <a:off x="450108" y="3382209"/>
                <a:ext cx="3071432" cy="889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3, 'hasSerialNum': 1}">
                <a:extLst>
                  <a:ext uri="{FF2B5EF4-FFF2-40B4-BE49-F238E27FC236}">
                    <a16:creationId xmlns:a16="http://schemas.microsoft.com/office/drawing/2014/main" id="{FFB9FACE-B22B-8038-B213-0D17492EA9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82209"/>
                <a:ext cx="3071432" cy="889076"/>
              </a:xfrm>
              <a:prstGeom prst="rect">
                <a:avLst/>
              </a:prstGeom>
              <a:blipFill>
                <a:blip r:embed="rId4"/>
                <a:stretch>
                  <a:fillRect l="-3175"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C94112-EACB-A4F3-DC0C-A967762E6711}"/>
                  </a:ext>
                </a:extLst>
              </p:cNvPr>
              <p:cNvSpPr txBox="1"/>
              <p:nvPr/>
            </p:nvSpPr>
            <p:spPr>
              <a:xfrm>
                <a:off x="450108" y="4177673"/>
                <a:ext cx="1294131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2FC94112-EACB-A4F3-DC0C-A967762E67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77673"/>
                <a:ext cx="1294131" cy="768617"/>
              </a:xfrm>
              <a:prstGeom prst="rect">
                <a:avLst/>
              </a:prstGeom>
              <a:blipFill>
                <a:blip r:embed="rId5"/>
                <a:stretch>
                  <a:fillRect l="-7547" r="-75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0A04AF9-F81E-D8A8-EB5D-49411A88869F}"/>
              </a:ext>
            </a:extLst>
          </p:cNvPr>
          <p:cNvSpPr txBox="1"/>
          <p:nvPr/>
        </p:nvSpPr>
        <p:spPr>
          <a:xfrm>
            <a:off x="450108" y="4852678"/>
            <a:ext cx="244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05C11D-528F-4DE7-AF2E-2E02A7CE0747}"/>
              </a:ext>
            </a:extLst>
          </p:cNvPr>
          <p:cNvSpPr txBox="1"/>
          <p:nvPr/>
        </p:nvSpPr>
        <p:spPr>
          <a:xfrm>
            <a:off x="450108" y="5328166"/>
            <a:ext cx="296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17B1BA4-23B3-1AE5-28DC-3F59E4A50F7A}"/>
                  </a:ext>
                </a:extLst>
              </p:cNvPr>
              <p:cNvSpPr txBox="1"/>
              <p:nvPr/>
            </p:nvSpPr>
            <p:spPr>
              <a:xfrm>
                <a:off x="450108" y="5803654"/>
                <a:ext cx="311061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13, 'hasSerialNum': 1}">
                <a:extLst>
                  <a:ext uri="{FF2B5EF4-FFF2-40B4-BE49-F238E27FC236}">
                    <a16:creationId xmlns:a16="http://schemas.microsoft.com/office/drawing/2014/main" id="{117B1BA4-23B3-1AE5-28DC-3F59E4A50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03654"/>
                <a:ext cx="3110611" cy="728612"/>
              </a:xfrm>
              <a:prstGeom prst="rect">
                <a:avLst/>
              </a:prstGeom>
              <a:blipFill>
                <a:blip r:embed="rId6"/>
                <a:stretch>
                  <a:fillRect l="-3137" r="-313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0" name="yt_shape_10410"/>
              <p:cNvSpPr txBox="1"/>
              <p:nvPr/>
            </p:nvSpPr>
            <p:spPr>
              <a:xfrm>
                <a:off x="540119" y="663660"/>
                <a:ext cx="11111999" cy="6771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达州市中考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先化简，再求值：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，其中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三角形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</a:endParaRPr>
              </a:p>
            </p:txBody>
          </p:sp>
        </mc:Choice>
        <mc:Fallback xmlns="">
          <p:sp>
            <p:nvSpPr>
              <p:cNvPr id="10410" name="yt_shape_104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63660"/>
                <a:ext cx="11111999" cy="677108"/>
              </a:xfrm>
              <a:prstGeom prst="rect">
                <a:avLst/>
              </a:prstGeom>
              <a:blipFill>
                <a:blip r:embed="rId2"/>
                <a:stretch>
                  <a:fillRect l="-1701" r="-878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190F3E-8855-1167-7EEC-E1C41BA4456E}"/>
                  </a:ext>
                </a:extLst>
              </p:cNvPr>
              <p:cNvSpPr txBox="1"/>
              <p:nvPr/>
            </p:nvSpPr>
            <p:spPr>
              <a:xfrm>
                <a:off x="450108" y="1062896"/>
                <a:ext cx="4259961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190F3E-8855-1167-7EEC-E1C41BA445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062896"/>
                <a:ext cx="4259961" cy="889077"/>
              </a:xfrm>
              <a:prstGeom prst="rect">
                <a:avLst/>
              </a:prstGeom>
              <a:blipFill>
                <a:blip r:embed="rId3"/>
                <a:stretch>
                  <a:fillRect l="-2289" b="-20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F57126-7A68-89BE-5280-3A3222DB6CAC}"/>
                  </a:ext>
                </a:extLst>
              </p:cNvPr>
              <p:cNvSpPr txBox="1"/>
              <p:nvPr/>
            </p:nvSpPr>
            <p:spPr>
              <a:xfrm>
                <a:off x="450108" y="1719621"/>
                <a:ext cx="3086164" cy="889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F57126-7A68-89BE-5280-3A3222DB6C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719621"/>
                <a:ext cx="3086164" cy="889076"/>
              </a:xfrm>
              <a:prstGeom prst="rect">
                <a:avLst/>
              </a:prstGeom>
              <a:blipFill>
                <a:blip r:embed="rId4"/>
                <a:stretch>
                  <a:fillRect l="-3162"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52CDC0C-09C5-0762-6D9D-0079B261C67C}"/>
              </a:ext>
            </a:extLst>
          </p:cNvPr>
          <p:cNvSpPr txBox="1"/>
          <p:nvPr/>
        </p:nvSpPr>
        <p:spPr>
          <a:xfrm>
            <a:off x="450108" y="2492896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34D268-C231-72ED-CD95-16B3F7CDF7B8}"/>
              </a:ext>
            </a:extLst>
          </p:cNvPr>
          <p:cNvSpPr txBox="1"/>
          <p:nvPr/>
        </p:nvSpPr>
        <p:spPr>
          <a:xfrm>
            <a:off x="450108" y="2852936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BFFF6B-4FA7-4557-D01D-EA0609476889}"/>
              </a:ext>
            </a:extLst>
          </p:cNvPr>
          <p:cNvSpPr txBox="1"/>
          <p:nvPr/>
        </p:nvSpPr>
        <p:spPr>
          <a:xfrm>
            <a:off x="450108" y="3212976"/>
            <a:ext cx="436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为三角形的三边长，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5BAB17-88F0-3551-E58B-40BAD53589A4}"/>
              </a:ext>
            </a:extLst>
          </p:cNvPr>
          <p:cNvSpPr txBox="1"/>
          <p:nvPr/>
        </p:nvSpPr>
        <p:spPr>
          <a:xfrm>
            <a:off x="450108" y="3612974"/>
            <a:ext cx="2610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7D3C1C4-71F0-4F13-B3B3-EC88253E5558}"/>
              </a:ext>
            </a:extLst>
          </p:cNvPr>
          <p:cNvSpPr txBox="1"/>
          <p:nvPr/>
        </p:nvSpPr>
        <p:spPr>
          <a:xfrm>
            <a:off x="450108" y="4012028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45C78A-4134-8493-DC20-03A903C3637B}"/>
              </a:ext>
            </a:extLst>
          </p:cNvPr>
          <p:cNvSpPr txBox="1"/>
          <p:nvPr/>
        </p:nvSpPr>
        <p:spPr>
          <a:xfrm>
            <a:off x="450108" y="4373012"/>
            <a:ext cx="192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为整数，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yt_shape_2">
            <a:extLst>
              <a:ext uri="{FF2B5EF4-FFF2-40B4-BE49-F238E27FC236}">
                <a16:creationId xmlns:a16="http://schemas.microsoft.com/office/drawing/2014/main" id="{9F4814A8-6901-F314-80D4-5E857B093D57}"/>
              </a:ext>
            </a:extLst>
          </p:cNvPr>
          <p:cNvSpPr txBox="1"/>
          <p:nvPr/>
        </p:nvSpPr>
        <p:spPr>
          <a:xfrm>
            <a:off x="540000" y="4771950"/>
            <a:ext cx="6524222" cy="234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或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∵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≠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，且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≠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，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≠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且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≠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当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楷体" pitchFamily="24"/>
              </a:rPr>
              <a:t>时，原式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2A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＝－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100">
                <a:noFill/>
                <a:latin typeface="白正"/>
                <a:ea typeface="宋体"/>
              </a:rPr>
              <a:t>⁠</a:t>
            </a:r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3BED0BC-0F68-019B-D6FA-EFE9A22CC33E}"/>
              </a:ext>
            </a:extLst>
          </p:cNvPr>
          <p:cNvSpPr txBox="1"/>
          <p:nvPr/>
        </p:nvSpPr>
        <p:spPr>
          <a:xfrm>
            <a:off x="449989" y="4725144"/>
            <a:ext cx="2153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5CC6775-DFF5-20EE-1EA3-9222C8171057}"/>
              </a:ext>
            </a:extLst>
          </p:cNvPr>
          <p:cNvSpPr txBox="1"/>
          <p:nvPr/>
        </p:nvSpPr>
        <p:spPr>
          <a:xfrm>
            <a:off x="449989" y="5085184"/>
            <a:ext cx="366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32461C6-292A-F646-236A-4592AB46DE29}"/>
              </a:ext>
            </a:extLst>
          </p:cNvPr>
          <p:cNvSpPr txBox="1"/>
          <p:nvPr/>
        </p:nvSpPr>
        <p:spPr>
          <a:xfrm>
            <a:off x="449989" y="5517232"/>
            <a:ext cx="222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62BBE5-318F-7F40-BA63-1B8F94DFEB67}"/>
              </a:ext>
            </a:extLst>
          </p:cNvPr>
          <p:cNvSpPr txBox="1"/>
          <p:nvPr/>
        </p:nvSpPr>
        <p:spPr>
          <a:xfrm>
            <a:off x="449989" y="5949280"/>
            <a:ext cx="1238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957C21B-0ECD-BA74-5788-7182FC90F652}"/>
              </a:ext>
            </a:extLst>
          </p:cNvPr>
          <p:cNvSpPr txBox="1"/>
          <p:nvPr/>
        </p:nvSpPr>
        <p:spPr>
          <a:xfrm>
            <a:off x="449989" y="6309320"/>
            <a:ext cx="6641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689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1273</Words>
  <Application>Microsoft Office PowerPoint</Application>
  <PresentationFormat>宽屏</PresentationFormat>
  <Paragraphs>74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2023-11-02T10:31:30Z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