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4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1450" y="3070860"/>
            <a:ext cx="11849100" cy="71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05205"/>
            <a:ext cx="6290945" cy="5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1826260"/>
            <a:ext cx="6490970" cy="918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3156585"/>
            <a:ext cx="6448425" cy="940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1990" y="4408805"/>
            <a:ext cx="7013575" cy="930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7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6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auto">
          <a:xfrm>
            <a:off x="1776095" y="2884805"/>
            <a:ext cx="7308850" cy="109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847850" y="4149090"/>
            <a:ext cx="2662555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776095" y="4797425"/>
            <a:ext cx="7432675" cy="114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"/>
            </p:custDataLst>
          </p:nvPr>
        </p:nvSpPr>
        <p:spPr bwMode="auto">
          <a:xfrm>
            <a:off x="1847850" y="6237605"/>
            <a:ext cx="6210935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9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5270" y="2548255"/>
            <a:ext cx="6347460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5270" y="3327400"/>
            <a:ext cx="5130165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25270" y="4259580"/>
            <a:ext cx="2792730" cy="43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34795" y="5007610"/>
            <a:ext cx="7491730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51680"/>
            <a:ext cx="8562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9060" y="2014855"/>
            <a:ext cx="2318385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919605" y="2781300"/>
            <a:ext cx="6042660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228850" y="3449320"/>
            <a:ext cx="4241800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207895" y="4149090"/>
            <a:ext cx="4485005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"/>
            </p:custDataLst>
          </p:nvPr>
        </p:nvSpPr>
        <p:spPr bwMode="auto">
          <a:xfrm>
            <a:off x="2136140" y="4797425"/>
            <a:ext cx="2662555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776095" y="5445760"/>
            <a:ext cx="6591935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1631950" y="6165850"/>
            <a:ext cx="5703570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  <p:bldP spid="18" grpId="0" bldLvl="0" animBg="1"/>
      <p:bldP spid="25" grpId="0" bldLvl="0" animBg="1"/>
      <p:bldP spid="2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65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8735" y="2037715"/>
            <a:ext cx="5060315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575685" y="2708910"/>
            <a:ext cx="3095625" cy="46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4512310" y="3302000"/>
            <a:ext cx="209931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152265" y="3990975"/>
            <a:ext cx="2662555" cy="756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auto">
          <a:xfrm>
            <a:off x="1703705" y="4935220"/>
            <a:ext cx="5294630" cy="76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auto">
          <a:xfrm>
            <a:off x="1416050" y="5972175"/>
            <a:ext cx="5030470" cy="73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27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9240" y="2458085"/>
            <a:ext cx="9323705" cy="1305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39240" y="4058920"/>
            <a:ext cx="3261995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29715" y="4802505"/>
            <a:ext cx="6236970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548571" y="5564717"/>
            <a:ext cx="4523809" cy="42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5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3840" y="2404110"/>
            <a:ext cx="9061450" cy="1219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13840" y="3916680"/>
            <a:ext cx="812101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513840" y="4645660"/>
            <a:ext cx="2544445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513840" y="5365750"/>
            <a:ext cx="7762875" cy="40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522730" y="6104255"/>
            <a:ext cx="8656320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21" grpId="0" bldLvl="0" animBg="1"/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4559"/>
            <a:ext cx="8328328" cy="610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43635"/>
            <a:ext cx="6391910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1867535"/>
            <a:ext cx="9961880" cy="1343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392170"/>
            <a:ext cx="603567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4144645"/>
            <a:ext cx="4572000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4878070"/>
            <a:ext cx="5577840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95960" y="5607050"/>
            <a:ext cx="5678170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6" grpId="0" bldLvl="0" animBg="1"/>
      <p:bldP spid="19" grpId="0" bldLvl="0" animBg="1"/>
      <p:bldP spid="2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2023-11-01T16:11:40Z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