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7" r:id="rId3"/>
    <p:sldId id="386" r:id="rId4"/>
    <p:sldId id="385" r:id="rId5"/>
    <p:sldId id="384" r:id="rId6"/>
    <p:sldId id="381" r:id="rId7"/>
    <p:sldId id="379" r:id="rId8"/>
    <p:sldId id="378" r:id="rId9"/>
    <p:sldId id="377" r:id="rId10"/>
    <p:sldId id="376" r:id="rId11"/>
    <p:sldId id="375" r:id="rId12"/>
    <p:sldId id="374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  <p:sldId id="388" r:id="rId23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869" y="470"/>
      </p:cViewPr>
      <p:guideLst>
        <p:guide orient="horz" pos="219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2954655"/>
            <a:ext cx="11297920" cy="94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7255" y="2049145"/>
            <a:ext cx="95885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5002856"/>
            <a:ext cx="1333333" cy="428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01215" y="4833620"/>
            <a:ext cx="2339340" cy="124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799465"/>
            <a:ext cx="9032875" cy="63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412875"/>
            <a:ext cx="8559165" cy="53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631950" y="6093460"/>
            <a:ext cx="39243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3492500" y="6021070"/>
            <a:ext cx="80708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808345" y="6093460"/>
            <a:ext cx="83756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5813" y="4185315"/>
            <a:ext cx="3942515" cy="3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8275" y="4777740"/>
            <a:ext cx="4227195" cy="191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5175"/>
            <a:ext cx="9133205" cy="488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4" r="8919" b="46092"/>
          <a:stretch>
            <a:fillRect/>
          </a:stretch>
        </p:blipFill>
        <p:spPr>
          <a:xfrm>
            <a:off x="8726805" y="3717290"/>
            <a:ext cx="3201670" cy="255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9312275" cy="342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4" r="8919" b="46092"/>
          <a:stretch>
            <a:fillRect/>
          </a:stretch>
        </p:blipFill>
        <p:spPr>
          <a:xfrm>
            <a:off x="7896225" y="3357245"/>
            <a:ext cx="3719195" cy="297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69" b="88755"/>
          <a:stretch>
            <a:fillRect/>
          </a:stretch>
        </p:blipFill>
        <p:spPr>
          <a:xfrm>
            <a:off x="407670" y="4004945"/>
            <a:ext cx="3531870" cy="79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7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515" y="1788160"/>
            <a:ext cx="3583305" cy="284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91515" y="4804410"/>
            <a:ext cx="2717165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1515" y="5838190"/>
            <a:ext cx="6843395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18515" y="836930"/>
            <a:ext cx="3166745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"/>
          <a:stretch>
            <a:fillRect/>
          </a:stretch>
        </p:blipFill>
        <p:spPr>
          <a:xfrm>
            <a:off x="648335" y="909505"/>
            <a:ext cx="10800080" cy="486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79425" y="836930"/>
            <a:ext cx="10355580" cy="2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77825" y="3276600"/>
            <a:ext cx="10961370" cy="103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10235" y="4651375"/>
            <a:ext cx="7800975" cy="1125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4" r="8919" b="46092"/>
          <a:stretch>
            <a:fillRect/>
          </a:stretch>
        </p:blipFill>
        <p:spPr>
          <a:xfrm>
            <a:off x="8411210" y="4149090"/>
            <a:ext cx="3107690" cy="24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9"/>
          <a:stretch>
            <a:fillRect/>
          </a:stretch>
        </p:blipFill>
        <p:spPr>
          <a:xfrm>
            <a:off x="516255" y="890905"/>
            <a:ext cx="10450830" cy="554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890905"/>
            <a:ext cx="715137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425" y="1689100"/>
            <a:ext cx="823023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9425" y="2510790"/>
            <a:ext cx="921448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79302" y="3491415"/>
            <a:ext cx="2184126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79425" y="4293235"/>
            <a:ext cx="9759315" cy="164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4" r="8919" b="46092"/>
          <a:stretch>
            <a:fillRect/>
          </a:stretch>
        </p:blipFill>
        <p:spPr>
          <a:xfrm>
            <a:off x="9192895" y="1844675"/>
            <a:ext cx="2924810" cy="233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0"/>
          <a:stretch>
            <a:fillRect/>
          </a:stretch>
        </p:blipFill>
        <p:spPr>
          <a:xfrm>
            <a:off x="911225" y="765175"/>
            <a:ext cx="8855710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3719222"/>
            <a:ext cx="438095" cy="4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692600"/>
            <a:ext cx="9299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30450" y="1675130"/>
            <a:ext cx="267906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/>
        </p:blipFill>
        <p:spPr>
          <a:xfrm>
            <a:off x="720000" y="972000"/>
            <a:ext cx="10560576" cy="508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055" y="972184"/>
            <a:ext cx="9826562" cy="238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00" y="3501008"/>
            <a:ext cx="10006489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16935" y="5301208"/>
            <a:ext cx="7275620" cy="58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623392" y="1268760"/>
            <a:ext cx="10873208" cy="339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auto">
          <a:xfrm>
            <a:off x="688251" y="1359833"/>
            <a:ext cx="5151359" cy="72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65853" y="2293886"/>
            <a:ext cx="9251381" cy="63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65853" y="3135489"/>
            <a:ext cx="10747514" cy="1622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3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9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8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9719" y="4133990"/>
            <a:ext cx="424637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663382"/>
            <a:ext cx="371427" cy="410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908720"/>
            <a:ext cx="9298703" cy="3730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4272" y="2578229"/>
            <a:ext cx="754380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25"/>
          <a:stretch>
            <a:fillRect/>
          </a:stretch>
        </p:blipFill>
        <p:spPr>
          <a:xfrm>
            <a:off x="9850518" y="3284984"/>
            <a:ext cx="1947782" cy="2816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7"/>
          <a:stretch>
            <a:fillRect/>
          </a:stretch>
        </p:blipFill>
        <p:spPr>
          <a:xfrm>
            <a:off x="479376" y="830897"/>
            <a:ext cx="9323070" cy="422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315" y="4221088"/>
            <a:ext cx="544830" cy="69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2" r="37099"/>
          <a:stretch>
            <a:fillRect/>
          </a:stretch>
        </p:blipFill>
        <p:spPr>
          <a:xfrm>
            <a:off x="9807809" y="3861048"/>
            <a:ext cx="2207025" cy="260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055552"/>
            <a:ext cx="9303124" cy="1586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945216" cy="4717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368" y="2646867"/>
            <a:ext cx="495935" cy="8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28540"/>
          <a:stretch>
            <a:fillRect/>
          </a:stretch>
        </p:blipFill>
        <p:spPr>
          <a:xfrm>
            <a:off x="8976320" y="4077072"/>
            <a:ext cx="2756196" cy="251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33880" y="2918460"/>
            <a:ext cx="80962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7305" y="5942330"/>
            <a:ext cx="196786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