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1" r:id="rId2"/>
    <p:sldId id="364" r:id="rId3"/>
    <p:sldId id="374" r:id="rId4"/>
    <p:sldId id="366" r:id="rId5"/>
    <p:sldId id="381" r:id="rId6"/>
    <p:sldId id="384" r:id="rId7"/>
    <p:sldId id="367" r:id="rId8"/>
    <p:sldId id="377" r:id="rId9"/>
    <p:sldId id="368" r:id="rId10"/>
    <p:sldId id="379" r:id="rId11"/>
    <p:sldId id="382" r:id="rId12"/>
    <p:sldId id="383" r:id="rId13"/>
    <p:sldId id="385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1038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6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23" name="yt_shape_12923"/>
              <p:cNvSpPr txBox="1"/>
              <p:nvPr/>
            </p:nvSpPr>
            <p:spPr>
              <a:xfrm>
                <a:off x="540000" y="2357313"/>
                <a:ext cx="6329920" cy="442800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由勾股定理得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23" name="yt_shape_129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7313"/>
                <a:ext cx="6329920" cy="4428000"/>
              </a:xfrm>
              <a:prstGeom prst="rect">
                <a:avLst/>
              </a:prstGeom>
              <a:blipFill>
                <a:blip r:embed="rId2"/>
                <a:stretch>
                  <a:fillRect l="-1731" t="-1099" r="-769" b="-1840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A655DD-63FE-EBDC-07D5-A51391BA3521}"/>
              </a:ext>
            </a:extLst>
          </p:cNvPr>
          <p:cNvSpPr txBox="1"/>
          <p:nvPr/>
        </p:nvSpPr>
        <p:spPr>
          <a:xfrm>
            <a:off x="521989" y="2207697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55A4FF-488E-6E79-A5B1-700AE07C0144}"/>
                  </a:ext>
                </a:extLst>
              </p:cNvPr>
              <p:cNvSpPr txBox="1"/>
              <p:nvPr/>
            </p:nvSpPr>
            <p:spPr>
              <a:xfrm>
                <a:off x="521989" y="2619680"/>
                <a:ext cx="50633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55A4FF-488E-6E79-A5B1-700AE07C0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619680"/>
                <a:ext cx="5063363" cy="618694"/>
              </a:xfrm>
              <a:prstGeom prst="rect">
                <a:avLst/>
              </a:prstGeom>
              <a:blipFill>
                <a:blip r:embed="rId3"/>
                <a:stretch>
                  <a:fillRect l="-1928" r="-144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DB6FA4-96E3-83D5-579E-1B9F416761A9}"/>
              </a:ext>
            </a:extLst>
          </p:cNvPr>
          <p:cNvSpPr txBox="1"/>
          <p:nvPr/>
        </p:nvSpPr>
        <p:spPr>
          <a:xfrm>
            <a:off x="521989" y="3051728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5667A9-23D9-CF3E-020C-65094E0289C8}"/>
              </a:ext>
            </a:extLst>
          </p:cNvPr>
          <p:cNvSpPr txBox="1"/>
          <p:nvPr/>
        </p:nvSpPr>
        <p:spPr>
          <a:xfrm>
            <a:off x="521989" y="3483776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5407EA-CC75-F193-74D3-E4B8F29AFB19}"/>
              </a:ext>
            </a:extLst>
          </p:cNvPr>
          <p:cNvSpPr txBox="1"/>
          <p:nvPr/>
        </p:nvSpPr>
        <p:spPr>
          <a:xfrm>
            <a:off x="521989" y="3922788"/>
            <a:ext cx="4442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A087F1-C7CC-1EAF-E7F6-6ACC336A5E0B}"/>
              </a:ext>
            </a:extLst>
          </p:cNvPr>
          <p:cNvSpPr txBox="1"/>
          <p:nvPr/>
        </p:nvSpPr>
        <p:spPr>
          <a:xfrm>
            <a:off x="521989" y="4347872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3444A9-0C51-0F20-E8BA-3056DAF27699}"/>
                  </a:ext>
                </a:extLst>
              </p:cNvPr>
              <p:cNvSpPr txBox="1"/>
              <p:nvPr/>
            </p:nvSpPr>
            <p:spPr>
              <a:xfrm>
                <a:off x="521989" y="4779920"/>
                <a:ext cx="352031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3444A9-0C51-0F20-E8BA-3056DAF27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779920"/>
                <a:ext cx="3520313" cy="618693"/>
              </a:xfrm>
              <a:prstGeom prst="rect">
                <a:avLst/>
              </a:prstGeom>
              <a:blipFill>
                <a:blip r:embed="rId4"/>
                <a:stretch>
                  <a:fillRect l="-2773" r="-2773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BB6FA48-557D-E1BC-14F6-AF2E78DE3336}"/>
              </a:ext>
            </a:extLst>
          </p:cNvPr>
          <p:cNvSpPr txBox="1"/>
          <p:nvPr/>
        </p:nvSpPr>
        <p:spPr>
          <a:xfrm>
            <a:off x="521989" y="5211968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F40CDE-2A72-59EA-350D-1B0F785EF811}"/>
                  </a:ext>
                </a:extLst>
              </p:cNvPr>
              <p:cNvSpPr txBox="1"/>
              <p:nvPr/>
            </p:nvSpPr>
            <p:spPr>
              <a:xfrm>
                <a:off x="521989" y="5601386"/>
                <a:ext cx="63047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由勾股定理得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AF40CDE-2A72-59EA-350D-1B0F785EF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5601386"/>
                <a:ext cx="6304788" cy="618694"/>
              </a:xfrm>
              <a:prstGeom prst="rect">
                <a:avLst/>
              </a:prstGeom>
              <a:blipFill>
                <a:blip r:embed="rId5"/>
                <a:stretch>
                  <a:fillRect l="-1547" r="-154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3AD4610-1C2E-CBF4-EA1F-8F231138B863}"/>
                  </a:ext>
                </a:extLst>
              </p:cNvPr>
              <p:cNvSpPr txBox="1"/>
              <p:nvPr/>
            </p:nvSpPr>
            <p:spPr>
              <a:xfrm>
                <a:off x="521989" y="6004056"/>
                <a:ext cx="4629976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0.62.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3AD4610-1C2E-CBF4-EA1F-8F231138B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6004056"/>
                <a:ext cx="4629976" cy="809320"/>
              </a:xfrm>
              <a:prstGeom prst="rect">
                <a:avLst/>
              </a:prstGeom>
              <a:blipFill>
                <a:blip r:embed="rId6"/>
                <a:stretch>
                  <a:fillRect l="-2108" r="-2108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9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9456" y="4508909"/>
            <a:ext cx="2263440" cy="144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t_shape_12920"/>
          <p:cNvSpPr txBox="1"/>
          <p:nvPr/>
        </p:nvSpPr>
        <p:spPr>
          <a:xfrm>
            <a:off x="335360" y="764704"/>
            <a:ext cx="11233248" cy="155003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【教材母题】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如图，将矩形纸片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折叠，先折出折痕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，再折叠，使边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重合，得折痕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提示：作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，记垂足为点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，列出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满足的等量关系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8" name="yt_image_129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91752" y="2640629"/>
            <a:ext cx="2276856" cy="154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368F575-F9DD-ADA5-107B-08B44AEBF09D}"/>
              </a:ext>
            </a:extLst>
          </p:cNvPr>
          <p:cNvSpPr txBox="1"/>
          <p:nvPr/>
        </p:nvSpPr>
        <p:spPr>
          <a:xfrm>
            <a:off x="449989" y="1131708"/>
            <a:ext cx="4347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2FB3F8-8620-C2F7-0A7E-C9E43BE42E19}"/>
              </a:ext>
            </a:extLst>
          </p:cNvPr>
          <p:cNvSpPr txBox="1"/>
          <p:nvPr/>
        </p:nvSpPr>
        <p:spPr>
          <a:xfrm>
            <a:off x="449989" y="1556792"/>
            <a:ext cx="347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60D3D4-B72D-B187-D209-1CBA81C0925A}"/>
              </a:ext>
            </a:extLst>
          </p:cNvPr>
          <p:cNvSpPr txBox="1"/>
          <p:nvPr/>
        </p:nvSpPr>
        <p:spPr>
          <a:xfrm>
            <a:off x="449989" y="1988840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75F456-6EE4-C724-66A6-564FB56B0610}"/>
              </a:ext>
            </a:extLst>
          </p:cNvPr>
          <p:cNvSpPr txBox="1"/>
          <p:nvPr/>
        </p:nvSpPr>
        <p:spPr>
          <a:xfrm>
            <a:off x="449989" y="2420888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43BEA1-F665-E86B-252F-2DF1015EC08D}"/>
                  </a:ext>
                </a:extLst>
              </p:cNvPr>
              <p:cNvSpPr txBox="1"/>
              <p:nvPr/>
            </p:nvSpPr>
            <p:spPr>
              <a:xfrm>
                <a:off x="449989" y="2852936"/>
                <a:ext cx="5939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43BEA1-F665-E86B-252F-2DF1015EC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2936"/>
                <a:ext cx="5939536" cy="765061"/>
              </a:xfrm>
              <a:prstGeom prst="rect">
                <a:avLst/>
              </a:prstGeom>
              <a:blipFill>
                <a:blip r:embed="rId2"/>
                <a:stretch>
                  <a:fillRect l="-1643" r="-11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5D2E20B-5147-8158-9100-0E1526213464}"/>
              </a:ext>
            </a:extLst>
          </p:cNvPr>
          <p:cNvSpPr txBox="1"/>
          <p:nvPr/>
        </p:nvSpPr>
        <p:spPr>
          <a:xfrm>
            <a:off x="449989" y="3487081"/>
            <a:ext cx="554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2961">
                <a:extLst>
                  <a:ext uri="{FF2B5EF4-FFF2-40B4-BE49-F238E27FC236}">
                    <a16:creationId xmlns:a16="http://schemas.microsoft.com/office/drawing/2014/main" id="{A9E12BFE-E791-2BDD-0867-36F5C5894F2B}"/>
                  </a:ext>
                </a:extLst>
              </p:cNvPr>
              <p:cNvSpPr txBox="1"/>
              <p:nvPr/>
            </p:nvSpPr>
            <p:spPr>
              <a:xfrm>
                <a:off x="540119" y="693302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2961">
                <a:extLst>
                  <a:ext uri="{FF2B5EF4-FFF2-40B4-BE49-F238E27FC236}">
                    <a16:creationId xmlns:a16="http://schemas.microsoft.com/office/drawing/2014/main" id="{A9E12BFE-E791-2BDD-0867-36F5C5894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3302"/>
                <a:ext cx="11111999" cy="465577"/>
              </a:xfrm>
              <a:prstGeom prst="rect">
                <a:avLst/>
              </a:prstGeom>
              <a:blipFill>
                <a:blip r:embed="rId3"/>
                <a:stretch>
                  <a:fillRect l="-1701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966"/>
              <p:cNvSpPr txBox="1"/>
              <p:nvPr/>
            </p:nvSpPr>
            <p:spPr>
              <a:xfrm>
                <a:off x="540119" y="4036323"/>
                <a:ext cx="11111999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，由勾股定理可得：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2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36323"/>
                <a:ext cx="11111999" cy="2757293"/>
              </a:xfrm>
              <a:prstGeom prst="rect">
                <a:avLst/>
              </a:prstGeom>
              <a:blipFill>
                <a:blip r:embed="rId4"/>
                <a:stretch>
                  <a:fillRect l="-1701" r="-1043" b="-3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E1496B2-7C07-994D-3805-4158E827E752}"/>
                  </a:ext>
                </a:extLst>
              </p:cNvPr>
              <p:cNvSpPr txBox="1"/>
              <p:nvPr/>
            </p:nvSpPr>
            <p:spPr>
              <a:xfrm>
                <a:off x="450108" y="3888075"/>
                <a:ext cx="112529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，由勾股定理可得：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E1496B2-7C07-994D-3805-4158E827E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8075"/>
                <a:ext cx="11252962" cy="765061"/>
              </a:xfrm>
              <a:prstGeom prst="rect">
                <a:avLst/>
              </a:prstGeom>
              <a:blipFill>
                <a:blip r:embed="rId5"/>
                <a:stretch>
                  <a:fillRect l="-867" r="-54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AF70773-9FDA-2D1A-91A4-F571090946B1}"/>
              </a:ext>
            </a:extLst>
          </p:cNvPr>
          <p:cNvSpPr txBox="1"/>
          <p:nvPr/>
        </p:nvSpPr>
        <p:spPr>
          <a:xfrm>
            <a:off x="450108" y="4437112"/>
            <a:ext cx="212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48316A-2C10-DFEF-2828-300047F46803}"/>
              </a:ext>
            </a:extLst>
          </p:cNvPr>
          <p:cNvSpPr txBox="1"/>
          <p:nvPr/>
        </p:nvSpPr>
        <p:spPr>
          <a:xfrm>
            <a:off x="450108" y="4869160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85C5D53-B922-C5DD-B514-4A9319834138}"/>
              </a:ext>
            </a:extLst>
          </p:cNvPr>
          <p:cNvSpPr txBox="1"/>
          <p:nvPr/>
        </p:nvSpPr>
        <p:spPr>
          <a:xfrm>
            <a:off x="450108" y="5301208"/>
            <a:ext cx="2416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4498276-F8D4-45F0-3E0D-FF5213C1F242}"/>
                  </a:ext>
                </a:extLst>
              </p:cNvPr>
              <p:cNvSpPr txBox="1"/>
              <p:nvPr/>
            </p:nvSpPr>
            <p:spPr>
              <a:xfrm>
                <a:off x="450108" y="5733256"/>
                <a:ext cx="467614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4498276-F8D4-45F0-3E0D-FF5213C1F2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33256"/>
                <a:ext cx="4676140" cy="726326"/>
              </a:xfrm>
              <a:prstGeom prst="rect">
                <a:avLst/>
              </a:prstGeom>
              <a:blipFill>
                <a:blip r:embed="rId6"/>
                <a:stretch>
                  <a:fillRect l="-2086" r="-156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2958" title="H_120.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40416" y="1832421"/>
            <a:ext cx="151676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4609D87-DAA8-BE8B-5097-8E2668F76BCF}"/>
              </a:ext>
            </a:extLst>
          </p:cNvPr>
          <p:cNvSpPr txBox="1"/>
          <p:nvPr/>
        </p:nvSpPr>
        <p:spPr>
          <a:xfrm>
            <a:off x="450108" y="2139820"/>
            <a:ext cx="11159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证明：由折叠可知，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N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CD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F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N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D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90°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2400" b="0" i="1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M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E</a:t>
            </a:r>
            <a:r>
              <a:rPr kumimoji="0" lang="zh-CN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∠</a:t>
            </a:r>
            <a:r>
              <a:rPr kumimoji="0" lang="en-US" altLang="zh-CN" sz="2400" b="0" i="0" strike="noStrike" kern="1200" cap="none" spc="-1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spc="-100" dirty="0">
                <a:solidFill>
                  <a:srgbClr val="FF0000"/>
                </a:solidFill>
                <a:latin typeface="白正" pitchFamily="24"/>
                <a:ea typeface="楷体" pitchFamily="24"/>
              </a:rPr>
              <a:t>，</a:t>
            </a:r>
            <a:endParaRPr lang="zh-CN" altLang="en-US" sz="2400" spc="-1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sz="2400" spc="-100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AE9D91-31DD-9185-CF3C-B893B61F2F2D}"/>
              </a:ext>
            </a:extLst>
          </p:cNvPr>
          <p:cNvSpPr txBox="1"/>
          <p:nvPr/>
        </p:nvSpPr>
        <p:spPr>
          <a:xfrm>
            <a:off x="450108" y="2499860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AC3200-949E-9DC1-27B4-6ADF4786D009}"/>
              </a:ext>
            </a:extLst>
          </p:cNvPr>
          <p:cNvSpPr txBox="1"/>
          <p:nvPr/>
        </p:nvSpPr>
        <p:spPr>
          <a:xfrm>
            <a:off x="450108" y="2924944"/>
            <a:ext cx="668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F7955E-37B5-0653-EAEA-315D616A57FF}"/>
              </a:ext>
            </a:extLst>
          </p:cNvPr>
          <p:cNvSpPr txBox="1"/>
          <p:nvPr/>
        </p:nvSpPr>
        <p:spPr>
          <a:xfrm>
            <a:off x="450108" y="3284984"/>
            <a:ext cx="44088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BC9E8D-FCC2-EE07-D525-8F867A529E61}"/>
              </a:ext>
            </a:extLst>
          </p:cNvPr>
          <p:cNvSpPr txBox="1"/>
          <p:nvPr/>
        </p:nvSpPr>
        <p:spPr>
          <a:xfrm>
            <a:off x="450108" y="3723996"/>
            <a:ext cx="506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B807E6-747F-8B89-2B14-86AE68FFF658}"/>
                  </a:ext>
                </a:extLst>
              </p:cNvPr>
              <p:cNvSpPr txBox="1"/>
              <p:nvPr/>
            </p:nvSpPr>
            <p:spPr>
              <a:xfrm>
                <a:off x="450108" y="3770253"/>
                <a:ext cx="56715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𝐹𝐴𝑁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B807E6-747F-8B89-2B14-86AE68FFF6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0253"/>
                <a:ext cx="5671566" cy="1611643"/>
              </a:xfrm>
              <a:prstGeom prst="rect">
                <a:avLst/>
              </a:prstGeom>
              <a:blipFill>
                <a:blip r:embed="rId2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AE0F4F1-8246-8443-7F1A-4B50F6C885AA}"/>
              </a:ext>
            </a:extLst>
          </p:cNvPr>
          <p:cNvSpPr txBox="1"/>
          <p:nvPr/>
        </p:nvSpPr>
        <p:spPr>
          <a:xfrm>
            <a:off x="450108" y="5206419"/>
            <a:ext cx="585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7BE9BE-2579-F5C5-5B3A-C5694A300859}"/>
              </a:ext>
            </a:extLst>
          </p:cNvPr>
          <p:cNvSpPr txBox="1"/>
          <p:nvPr/>
        </p:nvSpPr>
        <p:spPr>
          <a:xfrm>
            <a:off x="450108" y="5556602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5E75E1-0569-2596-BE28-E1CE0B5590CB}"/>
              </a:ext>
            </a:extLst>
          </p:cNvPr>
          <p:cNvSpPr txBox="1"/>
          <p:nvPr/>
        </p:nvSpPr>
        <p:spPr>
          <a:xfrm>
            <a:off x="450108" y="5935353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2968"/>
          <p:cNvSpPr txBox="1"/>
          <p:nvPr/>
        </p:nvSpPr>
        <p:spPr>
          <a:xfrm>
            <a:off x="540119" y="864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的对角线，将边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处，将边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969" title="H_111.4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2092" y="2662038"/>
            <a:ext cx="1714500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yt_shape_12971"/>
          <p:cNvSpPr txBox="1"/>
          <p:nvPr/>
        </p:nvSpPr>
        <p:spPr>
          <a:xfrm>
            <a:off x="540000" y="1772816"/>
            <a:ext cx="55576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75" name="yt_shape_12975"/>
              <p:cNvSpPr txBox="1"/>
              <p:nvPr/>
            </p:nvSpPr>
            <p:spPr>
              <a:xfrm>
                <a:off x="540000" y="1474887"/>
                <a:ext cx="7161448" cy="2411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75" name="yt_shape_12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4887"/>
                <a:ext cx="7161448" cy="2411814"/>
              </a:xfrm>
              <a:prstGeom prst="rect">
                <a:avLst/>
              </a:prstGeom>
              <a:blipFill>
                <a:blip r:embed="rId2"/>
                <a:stretch>
                  <a:fillRect l="-2641" t="-505" r="-1363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77" name="yt_shape_12977"/>
          <p:cNvSpPr txBox="1"/>
          <p:nvPr/>
        </p:nvSpPr>
        <p:spPr>
          <a:xfrm>
            <a:off x="540000" y="3937489"/>
            <a:ext cx="412933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EC·AB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C59D91-FB8D-1461-A5ED-F9DA7688FF2C}"/>
                  </a:ext>
                </a:extLst>
              </p:cNvPr>
              <p:cNvSpPr txBox="1"/>
              <p:nvPr/>
            </p:nvSpPr>
            <p:spPr>
              <a:xfrm>
                <a:off x="449989" y="1428081"/>
                <a:ext cx="727227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C59D91-FB8D-1461-A5ED-F9DA7688F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28081"/>
                <a:ext cx="7272275" cy="631267"/>
              </a:xfrm>
              <a:prstGeom prst="rect">
                <a:avLst/>
              </a:prstGeom>
              <a:blipFill>
                <a:blip r:embed="rId3"/>
                <a:stretch>
                  <a:fillRect l="-1341" r="-1006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B5CFBA-A5D2-1067-643F-26A053FF81A7}"/>
              </a:ext>
            </a:extLst>
          </p:cNvPr>
          <p:cNvSpPr txBox="1"/>
          <p:nvPr/>
        </p:nvSpPr>
        <p:spPr>
          <a:xfrm>
            <a:off x="449989" y="1965736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44EFCE-519C-A736-A483-8E989277EA8C}"/>
              </a:ext>
            </a:extLst>
          </p:cNvPr>
          <p:cNvSpPr txBox="1"/>
          <p:nvPr/>
        </p:nvSpPr>
        <p:spPr>
          <a:xfrm>
            <a:off x="449989" y="2441224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24E89-8DA4-1C6E-653E-B02802740636}"/>
              </a:ext>
            </a:extLst>
          </p:cNvPr>
          <p:cNvSpPr txBox="1"/>
          <p:nvPr/>
        </p:nvSpPr>
        <p:spPr>
          <a:xfrm>
            <a:off x="449989" y="2916712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34FEFB-DBB0-05AD-7C45-08CC2B42348C}"/>
              </a:ext>
            </a:extLst>
          </p:cNvPr>
          <p:cNvSpPr txBox="1"/>
          <p:nvPr/>
        </p:nvSpPr>
        <p:spPr>
          <a:xfrm>
            <a:off x="449989" y="3392200"/>
            <a:ext cx="3193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5831E1-60B4-8AB9-AB71-22EAC49570D5}"/>
              </a:ext>
            </a:extLst>
          </p:cNvPr>
          <p:cNvSpPr txBox="1"/>
          <p:nvPr/>
        </p:nvSpPr>
        <p:spPr>
          <a:xfrm>
            <a:off x="449989" y="3890683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565F40-1573-E71C-2670-BC06C2F0A794}"/>
              </a:ext>
            </a:extLst>
          </p:cNvPr>
          <p:cNvSpPr txBox="1"/>
          <p:nvPr/>
        </p:nvSpPr>
        <p:spPr>
          <a:xfrm>
            <a:off x="449989" y="4366171"/>
            <a:ext cx="4171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EC·AB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971"/>
          <p:cNvSpPr txBox="1"/>
          <p:nvPr/>
        </p:nvSpPr>
        <p:spPr>
          <a:xfrm>
            <a:off x="540000" y="975643"/>
            <a:ext cx="66444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2969" title="H_111.4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2092" y="1189900"/>
            <a:ext cx="1714500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249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40000" y="908720"/>
            <a:ext cx="302967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折叠与线段</a:t>
            </a:r>
          </a:p>
        </p:txBody>
      </p:sp>
      <p:sp>
        <p:nvSpPr>
          <p:cNvPr id="12929" name="yt_shape_12929"/>
          <p:cNvSpPr txBox="1"/>
          <p:nvPr/>
        </p:nvSpPr>
        <p:spPr>
          <a:xfrm>
            <a:off x="540119" y="1413030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上，将矩形折叠，使点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重合，得折痕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2932" name="yt_image_12932" title="H_136.271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48429"/>
          <a:stretch/>
        </p:blipFill>
        <p:spPr bwMode="auto">
          <a:xfrm>
            <a:off x="9781918" y="2204864"/>
            <a:ext cx="1973487" cy="173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208337" title="H_28.770866">
            <a:extLst>
              <a:ext uri="{FF2B5EF4-FFF2-40B4-BE49-F238E27FC236}">
                <a16:creationId xmlns:a16="http://schemas.microsoft.com/office/drawing/2014/main" id="{21295011-AB22-F6B8-CA49-642E6D1716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593"/>
            <a:ext cx="1171767" cy="365390"/>
          </a:xfrm>
          <a:prstGeom prst="rect">
            <a:avLst/>
          </a:prstGeom>
        </p:spPr>
      </p:pic>
      <p:sp>
        <p:nvSpPr>
          <p:cNvPr id="6" name="yt_shape_12934"/>
          <p:cNvSpPr txBox="1"/>
          <p:nvPr/>
        </p:nvSpPr>
        <p:spPr>
          <a:xfrm>
            <a:off x="540000" y="2899742"/>
            <a:ext cx="678871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交于点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，连结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将矩形折叠，使点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重合，得折痕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3B8173-95A9-DC77-F9F4-2AF7AE02B61F}"/>
              </a:ext>
            </a:extLst>
          </p:cNvPr>
          <p:cNvSpPr txBox="1"/>
          <p:nvPr/>
        </p:nvSpPr>
        <p:spPr>
          <a:xfrm>
            <a:off x="449989" y="2852936"/>
            <a:ext cx="690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8155DD-2135-E609-AFF7-C7246ED444B4}"/>
              </a:ext>
            </a:extLst>
          </p:cNvPr>
          <p:cNvSpPr txBox="1"/>
          <p:nvPr/>
        </p:nvSpPr>
        <p:spPr>
          <a:xfrm>
            <a:off x="449989" y="3328424"/>
            <a:ext cx="61755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将矩形折叠，使点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重合，得折痕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9BE8B2-8C0E-C717-091F-EE1A92D3072F}"/>
              </a:ext>
            </a:extLst>
          </p:cNvPr>
          <p:cNvSpPr txBox="1"/>
          <p:nvPr/>
        </p:nvSpPr>
        <p:spPr>
          <a:xfrm>
            <a:off x="449989" y="3803912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AE620F-9954-DF82-3857-C4215B746432}"/>
              </a:ext>
            </a:extLst>
          </p:cNvPr>
          <p:cNvSpPr txBox="1"/>
          <p:nvPr/>
        </p:nvSpPr>
        <p:spPr>
          <a:xfrm>
            <a:off x="449989" y="4279400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9367B1-B699-8E92-3A68-2CEE1AB642F8}"/>
              </a:ext>
            </a:extLst>
          </p:cNvPr>
          <p:cNvSpPr txBox="1"/>
          <p:nvPr/>
        </p:nvSpPr>
        <p:spPr>
          <a:xfrm>
            <a:off x="449989" y="4754888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AF1D1C-B451-794A-B612-8C8B85304E96}"/>
              </a:ext>
            </a:extLst>
          </p:cNvPr>
          <p:cNvSpPr txBox="1"/>
          <p:nvPr/>
        </p:nvSpPr>
        <p:spPr>
          <a:xfrm>
            <a:off x="449989" y="5230376"/>
            <a:ext cx="388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CDEC86-001B-A744-336C-C491A14D72A1}"/>
              </a:ext>
            </a:extLst>
          </p:cNvPr>
          <p:cNvSpPr txBox="1"/>
          <p:nvPr/>
        </p:nvSpPr>
        <p:spPr>
          <a:xfrm>
            <a:off x="449989" y="5705864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2937" title="H_131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49601"/>
          <a:stretch/>
        </p:blipFill>
        <p:spPr bwMode="auto">
          <a:xfrm>
            <a:off x="9955205" y="4245238"/>
            <a:ext cx="180020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2CD948-B92C-64E3-73E2-FE285B65EFAC}"/>
              </a:ext>
            </a:extLst>
          </p:cNvPr>
          <p:cNvSpPr txBox="1"/>
          <p:nvPr/>
        </p:nvSpPr>
        <p:spPr>
          <a:xfrm>
            <a:off x="450108" y="2204864"/>
            <a:ext cx="1102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，将矩形折叠，使点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重合，得折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1557AF-6402-884C-378F-139A32C9091F}"/>
              </a:ext>
            </a:extLst>
          </p:cNvPr>
          <p:cNvSpPr txBox="1"/>
          <p:nvPr/>
        </p:nvSpPr>
        <p:spPr>
          <a:xfrm>
            <a:off x="450108" y="2636912"/>
            <a:ext cx="114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128049-4A5B-4076-93AB-F4927A1F7F23}"/>
              </a:ext>
            </a:extLst>
          </p:cNvPr>
          <p:cNvSpPr txBox="1"/>
          <p:nvPr/>
        </p:nvSpPr>
        <p:spPr>
          <a:xfrm>
            <a:off x="450108" y="3025520"/>
            <a:ext cx="306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35186-0B31-B55B-C5E2-5778A4955B79}"/>
              </a:ext>
            </a:extLst>
          </p:cNvPr>
          <p:cNvSpPr txBox="1"/>
          <p:nvPr/>
        </p:nvSpPr>
        <p:spPr>
          <a:xfrm>
            <a:off x="450108" y="344269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8B6628-4A54-AB51-4749-DCC68990CBAC}"/>
              </a:ext>
            </a:extLst>
          </p:cNvPr>
          <p:cNvSpPr txBox="1"/>
          <p:nvPr/>
        </p:nvSpPr>
        <p:spPr>
          <a:xfrm>
            <a:off x="450108" y="3816432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6D7505-4399-6036-AE6E-D65596265658}"/>
              </a:ext>
            </a:extLst>
          </p:cNvPr>
          <p:cNvSpPr txBox="1"/>
          <p:nvPr/>
        </p:nvSpPr>
        <p:spPr>
          <a:xfrm>
            <a:off x="450108" y="4179451"/>
            <a:ext cx="428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B31664-1EB2-3234-7AC7-81B2E297E421}"/>
              </a:ext>
            </a:extLst>
          </p:cNvPr>
          <p:cNvSpPr txBox="1"/>
          <p:nvPr/>
        </p:nvSpPr>
        <p:spPr>
          <a:xfrm>
            <a:off x="450108" y="4538315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8C6C1A-B9C2-377D-31A1-03B97A1B49A7}"/>
              </a:ext>
            </a:extLst>
          </p:cNvPr>
          <p:cNvSpPr txBox="1"/>
          <p:nvPr/>
        </p:nvSpPr>
        <p:spPr>
          <a:xfrm>
            <a:off x="450108" y="4925747"/>
            <a:ext cx="473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400CFD-8272-81E9-EC8B-ECE487D0B19B}"/>
              </a:ext>
            </a:extLst>
          </p:cNvPr>
          <p:cNvSpPr txBox="1"/>
          <p:nvPr/>
        </p:nvSpPr>
        <p:spPr>
          <a:xfrm>
            <a:off x="450108" y="5341747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29AED05-961D-1E05-98E3-6A727CA9EDDF}"/>
                  </a:ext>
                </a:extLst>
              </p:cNvPr>
              <p:cNvSpPr txBox="1"/>
              <p:nvPr/>
            </p:nvSpPr>
            <p:spPr>
              <a:xfrm>
                <a:off x="450108" y="5714307"/>
                <a:ext cx="1658048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29AED05-961D-1E05-98E3-6A727CA9E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14307"/>
                <a:ext cx="1658048" cy="736677"/>
              </a:xfrm>
              <a:prstGeom prst="rect">
                <a:avLst/>
              </a:prstGeom>
              <a:blipFill>
                <a:blip r:embed="rId2"/>
                <a:stretch>
                  <a:fillRect l="-5882" r="-5515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929"/>
          <p:cNvSpPr txBox="1"/>
          <p:nvPr/>
        </p:nvSpPr>
        <p:spPr>
          <a:xfrm>
            <a:off x="540119" y="791228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上，将矩形折叠，使点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重合，得折痕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2932" title="H_136.271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9689"/>
          <a:stretch/>
        </p:blipFill>
        <p:spPr bwMode="auto">
          <a:xfrm>
            <a:off x="9696399" y="3050557"/>
            <a:ext cx="1925285" cy="173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2937" title="H_131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804"/>
          <a:stretch/>
        </p:blipFill>
        <p:spPr bwMode="auto">
          <a:xfrm>
            <a:off x="9756024" y="4949084"/>
            <a:ext cx="1721495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0" name="yt_shape_12940"/>
          <p:cNvSpPr txBox="1"/>
          <p:nvPr/>
        </p:nvSpPr>
        <p:spPr>
          <a:xfrm>
            <a:off x="540120" y="2116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广元外国语学校月考卷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的四个角向内折叠，恰好得到一个无缝隙、无重叠的四边形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41" name="yt_image_12941" title="H_109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013" y="3228169"/>
            <a:ext cx="206997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3" name="yt_shape_12943"/>
          <p:cNvSpPr txBox="1"/>
          <p:nvPr/>
        </p:nvSpPr>
        <p:spPr>
          <a:xfrm>
            <a:off x="540000" y="4666253"/>
            <a:ext cx="578363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68717A-7D23-B02B-BBB1-EB3C0BB2308F}"/>
              </a:ext>
            </a:extLst>
          </p:cNvPr>
          <p:cNvSpPr txBox="1"/>
          <p:nvPr/>
        </p:nvSpPr>
        <p:spPr>
          <a:xfrm>
            <a:off x="5141052" y="4619447"/>
            <a:ext cx="9119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4" name="yt_shape_12944"/>
          <p:cNvSpPr txBox="1"/>
          <p:nvPr/>
        </p:nvSpPr>
        <p:spPr>
          <a:xfrm>
            <a:off x="540000" y="994084"/>
            <a:ext cx="5995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D84822-D5AE-D3BF-0C5A-FDEE52B408ED}"/>
              </a:ext>
            </a:extLst>
          </p:cNvPr>
          <p:cNvSpPr txBox="1"/>
          <p:nvPr/>
        </p:nvSpPr>
        <p:spPr>
          <a:xfrm>
            <a:off x="449989" y="1422766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B4692E-01F6-A8CC-43CB-C632EFE065B0}"/>
              </a:ext>
            </a:extLst>
          </p:cNvPr>
          <p:cNvSpPr txBox="1"/>
          <p:nvPr/>
        </p:nvSpPr>
        <p:spPr>
          <a:xfrm>
            <a:off x="449989" y="1898254"/>
            <a:ext cx="729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理由：由折叠可得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9CD379-3CDB-826E-3B9D-07BE1BDA6671}"/>
              </a:ext>
            </a:extLst>
          </p:cNvPr>
          <p:cNvSpPr txBox="1"/>
          <p:nvPr/>
        </p:nvSpPr>
        <p:spPr>
          <a:xfrm>
            <a:off x="449989" y="2373742"/>
            <a:ext cx="264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HJ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0FAF46-98F5-BA9B-45E6-D1A16FF9244D}"/>
              </a:ext>
            </a:extLst>
          </p:cNvPr>
          <p:cNvSpPr txBox="1"/>
          <p:nvPr/>
        </p:nvSpPr>
        <p:spPr>
          <a:xfrm>
            <a:off x="449989" y="2849230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CA52C9-7243-448C-3E06-93C2741CD61E}"/>
              </a:ext>
            </a:extLst>
          </p:cNvPr>
          <p:cNvSpPr txBox="1"/>
          <p:nvPr/>
        </p:nvSpPr>
        <p:spPr>
          <a:xfrm>
            <a:off x="449989" y="3324718"/>
            <a:ext cx="532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4F1742-46D4-959B-7624-0A64AA77BECD}"/>
              </a:ext>
            </a:extLst>
          </p:cNvPr>
          <p:cNvSpPr txBox="1"/>
          <p:nvPr/>
        </p:nvSpPr>
        <p:spPr>
          <a:xfrm>
            <a:off x="449989" y="3800206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9C13E9-DA8A-C02B-B629-6803B4935A5F}"/>
              </a:ext>
            </a:extLst>
          </p:cNvPr>
          <p:cNvSpPr txBox="1"/>
          <p:nvPr/>
        </p:nvSpPr>
        <p:spPr>
          <a:xfrm>
            <a:off x="449989" y="4275694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C58129-E73A-4BC7-5914-DD8627C6017A}"/>
              </a:ext>
            </a:extLst>
          </p:cNvPr>
          <p:cNvSpPr txBox="1"/>
          <p:nvPr/>
        </p:nvSpPr>
        <p:spPr>
          <a:xfrm>
            <a:off x="449989" y="4751182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1511AC-5873-6F42-D024-6AAF2937BEFA}"/>
              </a:ext>
            </a:extLst>
          </p:cNvPr>
          <p:cNvSpPr txBox="1"/>
          <p:nvPr/>
        </p:nvSpPr>
        <p:spPr>
          <a:xfrm>
            <a:off x="449989" y="5226671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8223C3-C451-61D3-3A4B-DCD55BD5B742}"/>
              </a:ext>
            </a:extLst>
          </p:cNvPr>
          <p:cNvSpPr txBox="1"/>
          <p:nvPr/>
        </p:nvSpPr>
        <p:spPr>
          <a:xfrm>
            <a:off x="449989" y="5702158"/>
            <a:ext cx="6099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941" title="H_109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079752"/>
            <a:ext cx="206997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19A74501-F846-C17C-105B-00B8AB11037C}"/>
                  </a:ext>
                </a:extLst>
              </p:cNvPr>
              <p:cNvSpPr txBox="1"/>
              <p:nvPr/>
            </p:nvSpPr>
            <p:spPr>
              <a:xfrm>
                <a:off x="540000" y="2388248"/>
                <a:ext cx="5980804" cy="244150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𝐵𝐹𝐸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𝐷𝐻𝐺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𝐻𝐺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J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AD.</a:t>
                </a:r>
                <a:r>
                  <a:rPr lang="zh-CN" altLang="zh-CN" sz="100">
                    <a:noFill/>
                    <a:latin typeface="白正"/>
                    <a:ea typeface="宋体"/>
                  </a:rPr>
                  <a:t>⁠</a:t>
                </a:r>
                <a:endParaRPr lang="zh-CN" altLang="en-US"/>
              </a:p>
            </p:txBody>
          </p:sp>
        </mc:Choice>
        <mc:Fallback xmlns:a16="http://schemas.microsoft.com/office/drawing/2014/main" xmlns="">
          <p:sp>
            <p:nvSpPr>
              <p:cNvPr id="2" name="yt_shape_2" descr="{&quot;rangeId&quot;:19,&quot;mathAnswerShape&quot;:1,&quot;NoSplit&quot;:1}">
                <a:extLst>
                  <a:ext uri="{FF2B5EF4-FFF2-40B4-BE49-F238E27FC236}">
                    <a16:creationId xmlns:a16="http://schemas.microsoft.com/office/drawing/2014/main" id="{19A74501-F846-C17C-105B-00B8AB1103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8248"/>
                <a:ext cx="5980804" cy="2441502"/>
              </a:xfrm>
              <a:prstGeom prst="rect">
                <a:avLst/>
              </a:prstGeom>
              <a:blipFill>
                <a:blip r:embed="rId2"/>
                <a:stretch>
                  <a:fillRect l="-3160" r="-1733" b="-700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0B7882-6B33-E108-B0B9-A0F0FF93494D}"/>
                  </a:ext>
                </a:extLst>
              </p:cNvPr>
              <p:cNvSpPr txBox="1"/>
              <p:nvPr/>
            </p:nvSpPr>
            <p:spPr>
              <a:xfrm>
                <a:off x="449989" y="1396264"/>
                <a:ext cx="56223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𝐷𝐻𝐺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0B7882-6B33-E108-B0B9-A0F0FF934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96264"/>
                <a:ext cx="5622353" cy="1611643"/>
              </a:xfrm>
              <a:prstGeom prst="rect">
                <a:avLst/>
              </a:prstGeom>
              <a:blipFill>
                <a:blip r:embed="rId3"/>
                <a:stretch>
                  <a:fillRect l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EC5BFF6-862F-3F50-93BC-0540403A7985}"/>
              </a:ext>
            </a:extLst>
          </p:cNvPr>
          <p:cNvSpPr txBox="1"/>
          <p:nvPr/>
        </p:nvSpPr>
        <p:spPr>
          <a:xfrm>
            <a:off x="449989" y="2914295"/>
            <a:ext cx="610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A2014D-C51B-F629-B4F3-8F311F2596F6}"/>
              </a:ext>
            </a:extLst>
          </p:cNvPr>
          <p:cNvSpPr txBox="1"/>
          <p:nvPr/>
        </p:nvSpPr>
        <p:spPr>
          <a:xfrm>
            <a:off x="449989" y="3389783"/>
            <a:ext cx="3358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944"/>
          <p:cNvSpPr txBox="1"/>
          <p:nvPr/>
        </p:nvSpPr>
        <p:spPr>
          <a:xfrm>
            <a:off x="540000" y="994084"/>
            <a:ext cx="5995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的数量关系，并说明理由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7" name="yt_image_12941" title="H_109.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1079752"/>
            <a:ext cx="206997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540119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，将一张矩形纸片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沿着对角线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向上折叠，顶点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2949" name="yt_image_12949" title="H_111.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47667"/>
          <a:stretch/>
        </p:blipFill>
        <p:spPr bwMode="auto">
          <a:xfrm>
            <a:off x="10117766" y="2380559"/>
            <a:ext cx="1512168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1" name="yt_shape_12951"/>
          <p:cNvSpPr txBox="1"/>
          <p:nvPr/>
        </p:nvSpPr>
        <p:spPr>
          <a:xfrm>
            <a:off x="540000" y="2204864"/>
            <a:ext cx="47545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是等腰三角形；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D82183-5DF3-4409-A631-DB961410C39D}"/>
              </a:ext>
            </a:extLst>
          </p:cNvPr>
          <p:cNvSpPr txBox="1"/>
          <p:nvPr/>
        </p:nvSpPr>
        <p:spPr>
          <a:xfrm>
            <a:off x="450108" y="2640240"/>
            <a:ext cx="583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证明：根据折叠，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429E3F-5EAA-117C-0BFA-F9D8FB68DF2A}"/>
              </a:ext>
            </a:extLst>
          </p:cNvPr>
          <p:cNvSpPr txBox="1"/>
          <p:nvPr/>
        </p:nvSpPr>
        <p:spPr>
          <a:xfrm>
            <a:off x="450108" y="3115728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F64F4E-DA89-717F-4AE6-EF5B084559A2}"/>
              </a:ext>
            </a:extLst>
          </p:cNvPr>
          <p:cNvSpPr txBox="1"/>
          <p:nvPr/>
        </p:nvSpPr>
        <p:spPr>
          <a:xfrm>
            <a:off x="450108" y="3591216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C71A8E-41BD-78FC-5743-352FDEC9B03D}"/>
              </a:ext>
            </a:extLst>
          </p:cNvPr>
          <p:cNvSpPr txBox="1"/>
          <p:nvPr/>
        </p:nvSpPr>
        <p:spPr>
          <a:xfrm>
            <a:off x="450108" y="4066704"/>
            <a:ext cx="3517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4" name="yt_shape_12954"/>
              <p:cNvSpPr txBox="1"/>
              <p:nvPr/>
            </p:nvSpPr>
            <p:spPr>
              <a:xfrm>
                <a:off x="540000" y="1988840"/>
                <a:ext cx="6823984" cy="44274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解：由题意可知四边形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25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54" name="yt_shape_12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6823984" cy="4427494"/>
              </a:xfrm>
              <a:prstGeom prst="rect">
                <a:avLst/>
              </a:prstGeom>
              <a:blipFill>
                <a:blip r:embed="rId2"/>
                <a:stretch>
                  <a:fillRect l="-2770" t="-1100" r="-1609" b="-1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AD6A70-637A-DE6C-ECA7-E8429FCBF3DD}"/>
              </a:ext>
            </a:extLst>
          </p:cNvPr>
          <p:cNvSpPr txBox="1"/>
          <p:nvPr/>
        </p:nvSpPr>
        <p:spPr>
          <a:xfrm>
            <a:off x="449989" y="1942034"/>
            <a:ext cx="693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解：由题意可知四边形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3FEDDE-BCD7-3117-926D-BC80C606BD0D}"/>
                  </a:ext>
                </a:extLst>
              </p:cNvPr>
              <p:cNvSpPr txBox="1"/>
              <p:nvPr/>
            </p:nvSpPr>
            <p:spPr>
              <a:xfrm>
                <a:off x="449989" y="2417522"/>
                <a:ext cx="6865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3FEDDE-BCD7-3117-926D-BC80C606BD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7522"/>
                <a:ext cx="6865048" cy="765061"/>
              </a:xfrm>
              <a:prstGeom prst="rect">
                <a:avLst/>
              </a:prstGeom>
              <a:blipFill>
                <a:blip r:embed="rId3"/>
                <a:stretch>
                  <a:fillRect l="-1421" r="-97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7690E57-4EB8-88B6-19CB-DB25107582B2}"/>
              </a:ext>
            </a:extLst>
          </p:cNvPr>
          <p:cNvSpPr txBox="1"/>
          <p:nvPr/>
        </p:nvSpPr>
        <p:spPr>
          <a:xfrm>
            <a:off x="449989" y="3088971"/>
            <a:ext cx="563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5067B8-F495-C326-DD3B-4CF370CBCC16}"/>
              </a:ext>
            </a:extLst>
          </p:cNvPr>
          <p:cNvSpPr txBox="1"/>
          <p:nvPr/>
        </p:nvSpPr>
        <p:spPr>
          <a:xfrm>
            <a:off x="449989" y="3564459"/>
            <a:ext cx="468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5BF160-05A4-6027-BF6A-DED734C0019B}"/>
                  </a:ext>
                </a:extLst>
              </p:cNvPr>
              <p:cNvSpPr txBox="1"/>
              <p:nvPr/>
            </p:nvSpPr>
            <p:spPr>
              <a:xfrm>
                <a:off x="449989" y="4039947"/>
                <a:ext cx="63491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5BF160-05A4-6027-BF6A-DED734C00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9947"/>
                <a:ext cx="6349111" cy="772808"/>
              </a:xfrm>
              <a:prstGeom prst="rect">
                <a:avLst/>
              </a:prstGeom>
              <a:blipFill>
                <a:blip r:embed="rId4"/>
                <a:stretch>
                  <a:fillRect l="-1537" r="-14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E24064-9764-BEAF-8015-C04B3A02C4BF}"/>
                  </a:ext>
                </a:extLst>
              </p:cNvPr>
              <p:cNvSpPr txBox="1"/>
              <p:nvPr/>
            </p:nvSpPr>
            <p:spPr>
              <a:xfrm>
                <a:off x="449989" y="4719143"/>
                <a:ext cx="562279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25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E24064-9764-BEAF-8015-C04B3A02C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9143"/>
                <a:ext cx="5622798" cy="1061162"/>
              </a:xfrm>
              <a:prstGeom prst="rect">
                <a:avLst/>
              </a:prstGeom>
              <a:blipFill>
                <a:blip r:embed="rId5"/>
                <a:stretch>
                  <a:fillRect l="-1735" r="-1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40BDAC-10D8-4207-978B-1834242C7146}"/>
                  </a:ext>
                </a:extLst>
              </p:cNvPr>
              <p:cNvSpPr txBox="1"/>
              <p:nvPr/>
            </p:nvSpPr>
            <p:spPr>
              <a:xfrm>
                <a:off x="449989" y="5686693"/>
                <a:ext cx="2361311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40BDAC-10D8-4207-978B-1834242C7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86693"/>
                <a:ext cx="2361311" cy="733628"/>
              </a:xfrm>
              <a:prstGeom prst="rect">
                <a:avLst/>
              </a:prstGeom>
              <a:blipFill>
                <a:blip r:embed="rId6"/>
                <a:stretch>
                  <a:fillRect l="-4134" r="-3618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952">
            <a:extLst>
              <a:ext uri="{FF2B5EF4-FFF2-40B4-BE49-F238E27FC236}">
                <a16:creationId xmlns:a16="http://schemas.microsoft.com/office/drawing/2014/main" id="{DC689291-9383-432E-BDEF-3D610EB511E9}"/>
              </a:ext>
            </a:extLst>
          </p:cNvPr>
          <p:cNvSpPr txBox="1"/>
          <p:nvPr/>
        </p:nvSpPr>
        <p:spPr>
          <a:xfrm>
            <a:off x="540119" y="1089260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" name="yt_image_12949" title="H_111.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7349"/>
          <a:stretch/>
        </p:blipFill>
        <p:spPr bwMode="auto">
          <a:xfrm>
            <a:off x="9840416" y="1975705"/>
            <a:ext cx="152135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000" y="808028"/>
            <a:ext cx="302967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折叠与面积</a:t>
            </a:r>
          </a:p>
        </p:txBody>
      </p:sp>
      <p:sp>
        <p:nvSpPr>
          <p:cNvPr id="12957" name="yt_shape_12957"/>
          <p:cNvSpPr txBox="1"/>
          <p:nvPr/>
        </p:nvSpPr>
        <p:spPr>
          <a:xfrm>
            <a:off x="540120" y="13123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安阳五中单元卷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是矩形，把矩形沿对角线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58" name="yt_image_12958" title="H_120.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832421"/>
            <a:ext cx="151676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0" name="yt_shape_12960"/>
          <p:cNvSpPr txBox="1"/>
          <p:nvPr/>
        </p:nvSpPr>
        <p:spPr>
          <a:xfrm>
            <a:off x="540000" y="2268073"/>
            <a:ext cx="4207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3" name="yt_shape_1698822208426" title="H_28.770866">
            <a:extLst>
              <a:ext uri="{FF2B5EF4-FFF2-40B4-BE49-F238E27FC236}">
                <a16:creationId xmlns:a16="http://schemas.microsoft.com/office/drawing/2014/main" id="{B9D26A07-23D8-E3C9-C7CA-51147DDF6E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49901"/>
            <a:ext cx="1171767" cy="3653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FD8E9CF-8C61-A7FA-399E-31B54CA2A96A}"/>
              </a:ext>
            </a:extLst>
          </p:cNvPr>
          <p:cNvSpPr txBox="1"/>
          <p:nvPr/>
        </p:nvSpPr>
        <p:spPr>
          <a:xfrm>
            <a:off x="450108" y="2658408"/>
            <a:ext cx="1071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翻折后到点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910D78-8AB0-02C3-46CD-2DD6DEE51D7E}"/>
              </a:ext>
            </a:extLst>
          </p:cNvPr>
          <p:cNvSpPr txBox="1"/>
          <p:nvPr/>
        </p:nvSpPr>
        <p:spPr>
          <a:xfrm>
            <a:off x="1631504" y="3133896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EA0F5F-C92E-424A-29DB-91AFBE0F97B8}"/>
              </a:ext>
            </a:extLst>
          </p:cNvPr>
          <p:cNvSpPr txBox="1"/>
          <p:nvPr/>
        </p:nvSpPr>
        <p:spPr>
          <a:xfrm>
            <a:off x="450108" y="3609384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D8A6E3-D256-0F10-0736-BD1F1BB012F8}"/>
              </a:ext>
            </a:extLst>
          </p:cNvPr>
          <p:cNvSpPr txBox="1"/>
          <p:nvPr/>
        </p:nvSpPr>
        <p:spPr>
          <a:xfrm>
            <a:off x="450108" y="4084872"/>
            <a:ext cx="350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212F97-2A3F-0DF1-3CA0-BB9263B5E4B7}"/>
              </a:ext>
            </a:extLst>
          </p:cNvPr>
          <p:cNvSpPr txBox="1"/>
          <p:nvPr/>
        </p:nvSpPr>
        <p:spPr>
          <a:xfrm>
            <a:off x="450108" y="4560360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6606F5-E4E1-A8AC-4713-4B3374BEC34E}"/>
              </a:ext>
            </a:extLst>
          </p:cNvPr>
          <p:cNvSpPr txBox="1"/>
          <p:nvPr/>
        </p:nvSpPr>
        <p:spPr>
          <a:xfrm>
            <a:off x="450108" y="5035848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785A62-686B-915E-9824-DA5D90F7EF52}"/>
              </a:ext>
            </a:extLst>
          </p:cNvPr>
          <p:cNvSpPr txBox="1"/>
          <p:nvPr/>
        </p:nvSpPr>
        <p:spPr>
          <a:xfrm>
            <a:off x="450108" y="5511336"/>
            <a:ext cx="419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2504</Words>
  <Application>Microsoft Office PowerPoint</Application>
  <PresentationFormat>宽屏</PresentationFormat>
  <Paragraphs>151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50</cp:revision>
  <dcterms:created xsi:type="dcterms:W3CDTF">2023-05-05T05:33:04Z</dcterms:created>
  <dcterms:modified xsi:type="dcterms:W3CDTF">2023-11-02T11:59:53Z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