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024187"/>
            <a:ext cx="62198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800833"/>
            <a:ext cx="104013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267" y="3954707"/>
            <a:ext cx="291465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9567" y="195722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65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66837"/>
            <a:ext cx="104965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3531" y="386914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90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76362"/>
            <a:ext cx="104775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3604" y="3315855"/>
            <a:ext cx="3804360" cy="1000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4004" y="468194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0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881187"/>
            <a:ext cx="1047750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42693" y="3916218"/>
            <a:ext cx="2954615" cy="935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35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104203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4622" y="432173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44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138237"/>
            <a:ext cx="103441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6403" y="3592946"/>
            <a:ext cx="6584506" cy="2475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15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908720"/>
            <a:ext cx="76104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476" y="1957222"/>
            <a:ext cx="9170688" cy="4434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2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836712"/>
            <a:ext cx="103822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9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196752"/>
            <a:ext cx="96393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8949" y="120907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076" y="2640712"/>
            <a:ext cx="7000142" cy="3030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54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836712"/>
            <a:ext cx="103822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075" y="2548348"/>
            <a:ext cx="6519851" cy="4184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70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80728"/>
            <a:ext cx="936307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628800"/>
            <a:ext cx="1040130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8803" y="189256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8803" y="425707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54483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4513" y="1661657"/>
            <a:ext cx="7508142" cy="3353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19175"/>
            <a:ext cx="105156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393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8622" y="1430749"/>
            <a:ext cx="6963196" cy="2420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913" y="3822967"/>
            <a:ext cx="441396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439" y="4442692"/>
            <a:ext cx="9928069" cy="738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1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836712"/>
            <a:ext cx="53054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5276" y="811914"/>
            <a:ext cx="7951488" cy="5912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28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114425"/>
            <a:ext cx="104203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1749" y="3887621"/>
            <a:ext cx="288996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2876" y="4571112"/>
            <a:ext cx="2151051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48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271" y="854296"/>
            <a:ext cx="988695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716" y="2092180"/>
            <a:ext cx="661035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9167" y="5984275"/>
            <a:ext cx="7258759" cy="545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354" y="2000983"/>
            <a:ext cx="98202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603" y="2021876"/>
            <a:ext cx="10297523" cy="3076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36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90687"/>
            <a:ext cx="104584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5167" y="2548348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2330" y="4561876"/>
            <a:ext cx="885669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62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52587"/>
            <a:ext cx="105156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2303" y="3048000"/>
            <a:ext cx="3250178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962" y="955796"/>
            <a:ext cx="104394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5531" y="3084057"/>
            <a:ext cx="116276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2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08720"/>
            <a:ext cx="104394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9640" y="4340203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35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704" y="892053"/>
            <a:ext cx="104775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5457" y="5836494"/>
            <a:ext cx="2511269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6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727" y="816220"/>
            <a:ext cx="9944100" cy="186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142" y="2780928"/>
            <a:ext cx="5781675" cy="2105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2678447"/>
            <a:ext cx="2562225" cy="2686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8075" y="2788494"/>
            <a:ext cx="6399779" cy="2707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7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052736"/>
            <a:ext cx="58864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748" y="950458"/>
            <a:ext cx="6270469" cy="2485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184" y="3665949"/>
            <a:ext cx="6270469" cy="2485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85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304" y="1036027"/>
            <a:ext cx="27051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898" y="1012581"/>
            <a:ext cx="1609725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799" y="1628775"/>
            <a:ext cx="9763125" cy="177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4929" y="2582007"/>
            <a:ext cx="2152650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422" y="3567112"/>
            <a:ext cx="512445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2984" y="959694"/>
            <a:ext cx="10870179" cy="5625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47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85925"/>
            <a:ext cx="104203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4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98202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24744"/>
            <a:ext cx="98869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440" y="1190603"/>
            <a:ext cx="10103560" cy="4868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69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266825"/>
            <a:ext cx="98583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440" y="1273731"/>
            <a:ext cx="10500724" cy="4637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59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257300"/>
            <a:ext cx="98774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075" y="1356858"/>
            <a:ext cx="10260579" cy="4609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96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24744"/>
            <a:ext cx="104394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92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836712"/>
            <a:ext cx="104394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8804" y="922748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2622" y="457111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22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764704"/>
            <a:ext cx="98012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2752" y="2574622"/>
            <a:ext cx="2524125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2644960"/>
            <a:ext cx="6791325" cy="1704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528" y="4284304"/>
            <a:ext cx="4429125" cy="1724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8753" y="5594106"/>
            <a:ext cx="3752850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2008" y="5580550"/>
            <a:ext cx="3800475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63969" y="6226419"/>
            <a:ext cx="2362200" cy="419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41568" y="6216894"/>
            <a:ext cx="4352925" cy="4381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40294" y="2659185"/>
            <a:ext cx="6935488" cy="2716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80439" y="5550167"/>
            <a:ext cx="9891125" cy="1109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48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08720"/>
            <a:ext cx="85248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933056"/>
            <a:ext cx="3019425" cy="2486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2221" y="987403"/>
            <a:ext cx="9336943" cy="1691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166" y="2834675"/>
            <a:ext cx="6870834" cy="3362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7464" y="3995737"/>
            <a:ext cx="28289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97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879" y="696034"/>
            <a:ext cx="435292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927" y="3145977"/>
            <a:ext cx="9858375" cy="3609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7044" y="866775"/>
            <a:ext cx="3371850" cy="238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0694" y="756495"/>
            <a:ext cx="5586979" cy="2827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512" y="3749075"/>
            <a:ext cx="10796288" cy="292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1231" y="757959"/>
            <a:ext cx="33147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7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80728"/>
            <a:ext cx="73723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2221" y="987403"/>
            <a:ext cx="8838179" cy="5487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2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08720"/>
            <a:ext cx="63627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039" y="876566"/>
            <a:ext cx="8764288" cy="5782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9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052736"/>
            <a:ext cx="69342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2221" y="987403"/>
            <a:ext cx="8099270" cy="4785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76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156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9567" y="250216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45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85900"/>
            <a:ext cx="104965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167" y="337038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82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231" y="799367"/>
            <a:ext cx="103632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2124" y="3956540"/>
            <a:ext cx="4322294" cy="27014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082" y="5624146"/>
            <a:ext cx="37623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632" y="5676901"/>
            <a:ext cx="3714750" cy="533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38113" y="354587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62075"/>
            <a:ext cx="104394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3531" y="351816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79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386" y="774821"/>
            <a:ext cx="104965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173" y="3545864"/>
            <a:ext cx="7496175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6647" y="4228367"/>
            <a:ext cx="2724150" cy="230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164" y="6068891"/>
            <a:ext cx="1428750" cy="400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99566" y="286238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40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72</cp:revision>
  <dcterms:created xsi:type="dcterms:W3CDTF">2015-09-16T06:44:00Z</dcterms:created>
  <dcterms:modified xsi:type="dcterms:W3CDTF">2024-11-04T01:09:28Z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