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3033712"/>
            <a:ext cx="60007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394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165" y="279773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77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94" y="804130"/>
            <a:ext cx="104203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765" y="4813789"/>
            <a:ext cx="104013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3928" y="1680131"/>
            <a:ext cx="3647343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7456" y="5226896"/>
            <a:ext cx="590107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3602" y="6187477"/>
            <a:ext cx="590107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12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04925"/>
            <a:ext cx="104394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9566" y="221584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3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200275"/>
            <a:ext cx="104013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1020" y="267765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0947" y="414624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61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80728"/>
            <a:ext cx="104203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3275" y="2372859"/>
            <a:ext cx="7323416" cy="2476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1056" y="4875914"/>
            <a:ext cx="9549379" cy="1340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63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03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7165" y="2262023"/>
            <a:ext cx="6732289" cy="1395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9456" y="3758314"/>
            <a:ext cx="6732289" cy="1395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4875" y="5153004"/>
            <a:ext cx="1076858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16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94" y="999392"/>
            <a:ext cx="104203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512" y="5549412"/>
            <a:ext cx="3771900" cy="41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7165" y="2954750"/>
            <a:ext cx="6843125" cy="3381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0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566" y="1578585"/>
            <a:ext cx="88677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4947" y="1652423"/>
            <a:ext cx="9854180" cy="3889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0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76412"/>
            <a:ext cx="104394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48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980728"/>
            <a:ext cx="100203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656" y="978168"/>
            <a:ext cx="6584508" cy="1912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948" y="2991696"/>
            <a:ext cx="8293234" cy="1367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7093" y="4423331"/>
            <a:ext cx="8293234" cy="1543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6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272" y="1174872"/>
            <a:ext cx="821055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57" y="1764689"/>
            <a:ext cx="1040130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7348" y="222507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5057" y="373984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52600"/>
            <a:ext cx="104584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9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233487"/>
            <a:ext cx="99822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856" y="1310677"/>
            <a:ext cx="4349307" cy="2891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2511" y="4183186"/>
            <a:ext cx="7508143" cy="188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3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681" y="1147396"/>
            <a:ext cx="95631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352" y="4057709"/>
            <a:ext cx="2705100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1529" y="1107477"/>
            <a:ext cx="10417597" cy="415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69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94773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765" y="950459"/>
            <a:ext cx="10389889" cy="5357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58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306" y="777386"/>
            <a:ext cx="104584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384" y="4603999"/>
            <a:ext cx="6590568" cy="21151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6093296"/>
            <a:ext cx="533400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93224" y="6166770"/>
            <a:ext cx="600075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01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885" y="896816"/>
            <a:ext cx="90678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639" y="876568"/>
            <a:ext cx="9263052" cy="238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785" y="3388859"/>
            <a:ext cx="9263052" cy="238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2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382" y="1058373"/>
            <a:ext cx="9925050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7711" y="1005877"/>
            <a:ext cx="8441016" cy="2642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256" y="3713019"/>
            <a:ext cx="10546908" cy="2678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50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535" y="1019175"/>
            <a:ext cx="104775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5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6" y="797902"/>
            <a:ext cx="9886950" cy="531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1083" y="4031439"/>
            <a:ext cx="3695700" cy="2524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0213" y="6171467"/>
            <a:ext cx="781050" cy="47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4584" y="848859"/>
            <a:ext cx="8090034" cy="137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674" y="2206605"/>
            <a:ext cx="10149743" cy="1441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511" y="3712132"/>
            <a:ext cx="5596216" cy="2688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3764" y="4051156"/>
            <a:ext cx="38195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41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836712"/>
            <a:ext cx="99060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657" y="830385"/>
            <a:ext cx="10112797" cy="2365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948" y="3194895"/>
            <a:ext cx="9253815" cy="335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56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33512"/>
            <a:ext cx="105537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1239" y="444180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57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741" y="868240"/>
            <a:ext cx="988695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5131" y="848858"/>
            <a:ext cx="10408360" cy="234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749" y="3278022"/>
            <a:ext cx="7101741" cy="970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985" y="4294021"/>
            <a:ext cx="10048141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385" y="4737367"/>
            <a:ext cx="4866542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43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1412776"/>
            <a:ext cx="4486275" cy="3076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521" y="1451841"/>
            <a:ext cx="46672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7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81150"/>
            <a:ext cx="10458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5820" y="2566823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5056" y="403540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09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76362"/>
            <a:ext cx="104775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1239" y="4598823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70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060" y="1185129"/>
            <a:ext cx="104584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623" y="3285758"/>
            <a:ext cx="1043940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2693" y="2178896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4984" y="469118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06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95412"/>
            <a:ext cx="104965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8947" y="456187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2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79" y="1132010"/>
            <a:ext cx="104203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8111" y="2160423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2693" y="497751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8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016" y="1374531"/>
            <a:ext cx="92868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56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2024-11-01T08:01:46Z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