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0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200" y="3009900"/>
            <a:ext cx="120396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1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93470" y="2713355"/>
            <a:ext cx="7019290" cy="923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271905" y="3810000"/>
            <a:ext cx="7019290" cy="85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2"/>
            </p:custDataLst>
          </p:nvPr>
        </p:nvSpPr>
        <p:spPr bwMode="auto">
          <a:xfrm>
            <a:off x="1093470" y="4857115"/>
            <a:ext cx="701929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auto">
          <a:xfrm>
            <a:off x="983615" y="5826125"/>
            <a:ext cx="7019290" cy="87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62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113155" y="2836545"/>
            <a:ext cx="6186805" cy="962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077085" y="4029075"/>
            <a:ext cx="290195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631950" y="5034280"/>
            <a:ext cx="290195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2"/>
            </p:custDataLst>
          </p:nvPr>
        </p:nvSpPr>
        <p:spPr bwMode="auto">
          <a:xfrm>
            <a:off x="720090" y="5939790"/>
            <a:ext cx="414274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5" grpId="0" bldLvl="0" animBg="1"/>
      <p:bldP spid="2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7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294130" y="3181985"/>
            <a:ext cx="5591810" cy="97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136140" y="4277995"/>
            <a:ext cx="2323465" cy="8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99515" y="5381625"/>
            <a:ext cx="4370070" cy="1146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0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196975" y="3429635"/>
            <a:ext cx="7821295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991995" y="4665345"/>
            <a:ext cx="2938780" cy="99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auto">
          <a:xfrm>
            <a:off x="1559560" y="5664200"/>
            <a:ext cx="6380480" cy="106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1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27760" y="2348865"/>
            <a:ext cx="2656840" cy="82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343660" y="3429000"/>
            <a:ext cx="3489960" cy="8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auto">
          <a:xfrm>
            <a:off x="2063750" y="4545965"/>
            <a:ext cx="2644775" cy="132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1776095" y="5897245"/>
            <a:ext cx="2323465" cy="847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784600" y="2277110"/>
            <a:ext cx="3861435" cy="82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3" grpId="0" bldLvl="0" animBg="1"/>
      <p:bldP spid="34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7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303655" y="4671060"/>
            <a:ext cx="6390005" cy="102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"/>
            </p:custDataLst>
          </p:nvPr>
        </p:nvSpPr>
        <p:spPr bwMode="auto">
          <a:xfrm>
            <a:off x="2063750" y="5877560"/>
            <a:ext cx="2323465" cy="8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24610"/>
            <a:ext cx="9653905" cy="123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 flipV="1">
            <a:off x="720090" y="2956560"/>
            <a:ext cx="5814695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623570" y="3861435"/>
            <a:ext cx="2323465" cy="8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51815" y="4760595"/>
            <a:ext cx="4710430" cy="1191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2023-11-01T16:07:58Z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