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36" r:id="rId25"/>
    <p:sldId id="337" r:id="rId26"/>
    <p:sldId id="338" r:id="rId27"/>
    <p:sldId id="33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5" y="3014662"/>
            <a:ext cx="62674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338" y="836735"/>
            <a:ext cx="1043940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629" y="5669573"/>
            <a:ext cx="9848850" cy="95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70039" y="4617294"/>
            <a:ext cx="1901669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88003" y="6067404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6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141" y="784714"/>
            <a:ext cx="1049655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6275" y="5680563"/>
            <a:ext cx="3362325" cy="89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24876" y="3213368"/>
            <a:ext cx="3490324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5239" y="5697949"/>
            <a:ext cx="3822833" cy="979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59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39" y="1699479"/>
            <a:ext cx="79914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2984" y="2465223"/>
            <a:ext cx="9771051" cy="2707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08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095375"/>
            <a:ext cx="104584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5567" y="2382095"/>
            <a:ext cx="8376360" cy="37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06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420888"/>
            <a:ext cx="934402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966" y="2271259"/>
            <a:ext cx="9771051" cy="2346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31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836712"/>
            <a:ext cx="103822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0222" y="4746604"/>
            <a:ext cx="8080796" cy="1487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24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063" y="1070321"/>
            <a:ext cx="5362575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557" y="2633128"/>
            <a:ext cx="7153275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8476" y="1070531"/>
            <a:ext cx="6649160" cy="1931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819" y="3197391"/>
            <a:ext cx="7687460" cy="1931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73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119" y="859081"/>
            <a:ext cx="104775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760" y="1033462"/>
            <a:ext cx="99250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61458" y="4016931"/>
            <a:ext cx="691706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9421" y="4016931"/>
            <a:ext cx="691706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5858" y="4007694"/>
            <a:ext cx="802542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81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662112"/>
            <a:ext cx="99441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7094" y="1689368"/>
            <a:ext cx="9540141" cy="1414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4730" y="3259549"/>
            <a:ext cx="10205161" cy="2245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73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529" y="745515"/>
            <a:ext cx="8172450" cy="39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922" y="1177436"/>
            <a:ext cx="10439400" cy="459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5320" y="5926748"/>
            <a:ext cx="8648700" cy="438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02767" y="1282968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73458" y="299169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02767" y="5362627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059" y="865675"/>
            <a:ext cx="104584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11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991" y="1406037"/>
            <a:ext cx="992505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160" y="2488956"/>
            <a:ext cx="7019925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8257" y="1375332"/>
            <a:ext cx="11138033" cy="3547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3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928" y="1079256"/>
            <a:ext cx="98583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240" y="968932"/>
            <a:ext cx="10205160" cy="5330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83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466" y="1341559"/>
            <a:ext cx="104013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65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996" y="889488"/>
            <a:ext cx="100965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729" y="867332"/>
            <a:ext cx="6556797" cy="5367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5900" y="758969"/>
            <a:ext cx="34290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5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896" y="819150"/>
            <a:ext cx="9944100" cy="567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3821" y="774967"/>
            <a:ext cx="10546906" cy="1478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6876" y="2188131"/>
            <a:ext cx="10546906" cy="4341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49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516" y="745881"/>
            <a:ext cx="103632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677" y="2670665"/>
            <a:ext cx="9906000" cy="3714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0265" y="6367828"/>
            <a:ext cx="952500" cy="400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33240" y="3564348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5386" y="4072347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94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836712"/>
            <a:ext cx="99441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92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016" y="764704"/>
            <a:ext cx="10020300" cy="521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731" y="6026761"/>
            <a:ext cx="6162675" cy="695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6185" y="784204"/>
            <a:ext cx="10648506" cy="6032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87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800225"/>
            <a:ext cx="99250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366" y="1661658"/>
            <a:ext cx="10685451" cy="37508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53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713" y="1073394"/>
            <a:ext cx="105346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3530" y="1098241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28876" y="261300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4294" y="4404859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31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9631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294" y="1329149"/>
            <a:ext cx="10593088" cy="4517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16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488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714" y="998293"/>
            <a:ext cx="105346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4294" y="471889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64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089" y="1156188"/>
            <a:ext cx="1040130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454" y="3205162"/>
            <a:ext cx="10439400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99567" y="1633950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8040" y="3767550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71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47" y="1193189"/>
            <a:ext cx="104394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6586" y="4386386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34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90700"/>
            <a:ext cx="105156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1239" y="3970750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29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52600"/>
            <a:ext cx="105156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4294" y="4173950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7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047750"/>
            <a:ext cx="104775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0585" y="240980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5531" y="3111768"/>
            <a:ext cx="1107342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1967" y="5273077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07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2024-11-01T08:03:57Z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