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82" r:id="rId4"/>
    <p:sldId id="367" r:id="rId5"/>
    <p:sldId id="369" r:id="rId6"/>
    <p:sldId id="370" r:id="rId7"/>
    <p:sldId id="372" r:id="rId8"/>
    <p:sldId id="385" r:id="rId9"/>
    <p:sldId id="373" r:id="rId10"/>
    <p:sldId id="379" r:id="rId11"/>
    <p:sldId id="386" r:id="rId12"/>
    <p:sldId id="387" r:id="rId13"/>
    <p:sldId id="388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6379" autoAdjust="0"/>
  </p:normalViewPr>
  <p:slideViewPr>
    <p:cSldViewPr>
      <p:cViewPr varScale="1">
        <p:scale>
          <a:sx n="76" d="100"/>
          <a:sy n="76" d="100"/>
        </p:scale>
        <p:origin x="102" y="7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20657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5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5" name="yt_shape_13615"/>
          <p:cNvSpPr txBox="1"/>
          <p:nvPr/>
        </p:nvSpPr>
        <p:spPr>
          <a:xfrm>
            <a:off x="540000" y="1901938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3614" name="yt_image_1361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7" name="yt_shape_13617"/>
          <p:cNvSpPr txBox="1"/>
          <p:nvPr/>
        </p:nvSpPr>
        <p:spPr>
          <a:xfrm>
            <a:off x="540000" y="1495442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矩形的性质与判定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1999752"/>
            <a:ext cx="101389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两个矩形的位置如图所示，若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2" name="yt_table_1362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78465"/>
              </p:ext>
            </p:extLst>
          </p:nvPr>
        </p:nvGraphicFramePr>
        <p:xfrm>
          <a:off x="540000" y="2479055"/>
          <a:ext cx="4765993" cy="950976"/>
        </p:xfrm>
        <a:graphic>
          <a:graphicData uri="http://schemas.openxmlformats.org/drawingml/2006/table">
            <a:tbl>
              <a:tblPr/>
              <a:tblGrid>
                <a:gridCol w="2840355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925638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D.270°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grpSp>
        <p:nvGrpSpPr>
          <p:cNvPr id="13619" name="yt_shape_13619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4754" y="2348880"/>
            <a:ext cx="1335024" cy="1772172"/>
            <a:chOff x="0" y="0"/>
            <a:chExt cx="1335024" cy="1772172"/>
          </a:xfrm>
        </p:grpSpPr>
        <p:pic>
          <p:nvPicPr>
            <p:cNvPr id="2" name="yt_image_1361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5024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1" name="yt_shape_13621"/>
            <p:cNvSpPr txBox="1"/>
            <p:nvPr/>
          </p:nvSpPr>
          <p:spPr>
            <a:xfrm>
              <a:off x="134231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92841">
            <a:extLst>
              <a:ext uri="{FF2B5EF4-FFF2-40B4-BE49-F238E27FC236}">
                <a16:creationId xmlns:a16="http://schemas.microsoft.com/office/drawing/2014/main" id="{CF173139-D321-FFF1-93FE-EE2C8202D0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315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08B4D6-14DB-56DB-0F9F-221BD1724243}"/>
              </a:ext>
            </a:extLst>
          </p:cNvPr>
          <p:cNvSpPr txBox="1"/>
          <p:nvPr/>
        </p:nvSpPr>
        <p:spPr>
          <a:xfrm>
            <a:off x="9678126" y="19529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3624"/>
              <p:cNvSpPr txBox="1"/>
              <p:nvPr/>
            </p:nvSpPr>
            <p:spPr>
              <a:xfrm>
                <a:off x="540000" y="4348844"/>
                <a:ext cx="969028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如图，在矩形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36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8844"/>
                <a:ext cx="9690281" cy="465577"/>
              </a:xfrm>
              <a:prstGeom prst="rect">
                <a:avLst/>
              </a:prstGeom>
              <a:blipFill>
                <a:blip r:embed="rId5"/>
                <a:stretch>
                  <a:fillRect l="-1951" t="-3896" r="-100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yt_shape_13626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86148" y="4869160"/>
            <a:ext cx="1212723" cy="1860183"/>
            <a:chOff x="0" y="0"/>
            <a:chExt cx="1212723" cy="1860183"/>
          </a:xfrm>
        </p:grpSpPr>
        <p:pic>
          <p:nvPicPr>
            <p:cNvPr id="14" name="yt_image_13626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21272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3628"/>
            <p:cNvSpPr txBox="1"/>
            <p:nvPr/>
          </p:nvSpPr>
          <p:spPr>
            <a:xfrm>
              <a:off x="73080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85FD261-C6EF-F71A-1201-38403D792464}"/>
                  </a:ext>
                </a:extLst>
              </p:cNvPr>
              <p:cNvSpPr txBox="1"/>
              <p:nvPr/>
            </p:nvSpPr>
            <p:spPr>
              <a:xfrm>
                <a:off x="9128851" y="4314474"/>
                <a:ext cx="10215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85FD261-C6EF-F71A-1201-38403D7924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8851" y="4314474"/>
                <a:ext cx="1021588" cy="554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5" name="yt_shape_13675"/>
          <p:cNvSpPr txBox="1"/>
          <p:nvPr/>
        </p:nvSpPr>
        <p:spPr>
          <a:xfrm>
            <a:off x="540000" y="1132036"/>
            <a:ext cx="2400081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74" name="yt_image_13674" title="H_50.0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32036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119" y="18181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为一边作正方形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78" name="yt_image_13678" title="H_135.1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50000"/>
          <a:stretch/>
        </p:blipFill>
        <p:spPr bwMode="auto">
          <a:xfrm>
            <a:off x="4431221" y="2929990"/>
            <a:ext cx="1664780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0" name="yt_shape_13680"/>
          <p:cNvSpPr txBox="1"/>
          <p:nvPr/>
        </p:nvSpPr>
        <p:spPr>
          <a:xfrm>
            <a:off x="540000" y="4944701"/>
            <a:ext cx="6139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的数量关系是：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ECF1F8-7C98-7655-076C-2AAD1E088BF1}"/>
              </a:ext>
            </a:extLst>
          </p:cNvPr>
          <p:cNvSpPr txBox="1"/>
          <p:nvPr/>
        </p:nvSpPr>
        <p:spPr>
          <a:xfrm>
            <a:off x="4785452" y="4876124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4EED111-00F8-BA3A-8B79-79E1E72BA0AF}"/>
              </a:ext>
            </a:extLst>
          </p:cNvPr>
          <p:cNvSpPr txBox="1"/>
          <p:nvPr/>
        </p:nvSpPr>
        <p:spPr>
          <a:xfrm>
            <a:off x="449989" y="1275724"/>
            <a:ext cx="539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38341-A0B6-BAE9-A955-796B320133BC}"/>
                  </a:ext>
                </a:extLst>
              </p:cNvPr>
              <p:cNvSpPr txBox="1"/>
              <p:nvPr/>
            </p:nvSpPr>
            <p:spPr>
              <a:xfrm>
                <a:off x="449989" y="1655827"/>
                <a:ext cx="6318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38341-A0B6-BAE9-A955-796B32013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55827"/>
                <a:ext cx="6318948" cy="765061"/>
              </a:xfrm>
              <a:prstGeom prst="rect">
                <a:avLst/>
              </a:prstGeom>
              <a:blipFill>
                <a:blip r:embed="rId2"/>
                <a:stretch>
                  <a:fillRect l="-1544" r="-106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B398AC-2AEA-D5D4-19FF-53C8459922C2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57033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𝐸𝐴𝐻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𝐴𝐻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5, 'mathAnswerShape': 1, 'NoSplit': 1, 'splitRatio': 0.99295086}">
                <a:extLst>
                  <a:ext uri="{FF2B5EF4-FFF2-40B4-BE49-F238E27FC236}">
                    <a16:creationId xmlns:a16="http://schemas.microsoft.com/office/drawing/2014/main" id="{82B398AC-2AEA-D5D4-19FF-53C845992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5703316" cy="1611643"/>
              </a:xfrm>
              <a:prstGeom prst="rect">
                <a:avLst/>
              </a:prstGeom>
              <a:blipFill>
                <a:blip r:embed="rId4"/>
                <a:stretch>
                  <a:fillRect l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1D982F-1628-63EB-5843-520271EB8370}"/>
              </a:ext>
            </a:extLst>
          </p:cNvPr>
          <p:cNvSpPr txBox="1"/>
          <p:nvPr/>
        </p:nvSpPr>
        <p:spPr>
          <a:xfrm>
            <a:off x="449989" y="3429000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CB15CC-D880-CA8B-1A86-112CCDA497B1}"/>
              </a:ext>
            </a:extLst>
          </p:cNvPr>
          <p:cNvSpPr txBox="1"/>
          <p:nvPr/>
        </p:nvSpPr>
        <p:spPr>
          <a:xfrm>
            <a:off x="449989" y="3904488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0E9FDD-3A15-24D8-3864-C40135530D0D}"/>
              </a:ext>
            </a:extLst>
          </p:cNvPr>
          <p:cNvSpPr txBox="1"/>
          <p:nvPr/>
        </p:nvSpPr>
        <p:spPr>
          <a:xfrm>
            <a:off x="449989" y="4379976"/>
            <a:ext cx="299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235717-7317-95F0-9717-BAD26FC56280}"/>
              </a:ext>
            </a:extLst>
          </p:cNvPr>
          <p:cNvSpPr txBox="1"/>
          <p:nvPr/>
        </p:nvSpPr>
        <p:spPr>
          <a:xfrm>
            <a:off x="449989" y="4855464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ABE01E-4D42-09D3-4755-ABB7F88D90CC}"/>
              </a:ext>
            </a:extLst>
          </p:cNvPr>
          <p:cNvSpPr txBox="1"/>
          <p:nvPr/>
        </p:nvSpPr>
        <p:spPr>
          <a:xfrm>
            <a:off x="449989" y="5330953"/>
            <a:ext cx="303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三点共线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4AB0BCA-133D-E171-63EC-95AB0C9EA0C5}"/>
              </a:ext>
            </a:extLst>
          </p:cNvPr>
          <p:cNvSpPr txBox="1"/>
          <p:nvPr/>
        </p:nvSpPr>
        <p:spPr>
          <a:xfrm>
            <a:off x="449989" y="5806440"/>
            <a:ext cx="416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0055B-B94D-1F98-D23A-F93DEF5A0E60}"/>
              </a:ext>
            </a:extLst>
          </p:cNvPr>
          <p:cNvSpPr txBox="1"/>
          <p:nvPr/>
        </p:nvSpPr>
        <p:spPr>
          <a:xfrm>
            <a:off x="449989" y="6281928"/>
            <a:ext cx="2407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680"/>
          <p:cNvSpPr txBox="1"/>
          <p:nvPr/>
        </p:nvSpPr>
        <p:spPr>
          <a:xfrm>
            <a:off x="540000" y="840245"/>
            <a:ext cx="9321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4" name="yt_image_13678" title="H_135.1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45417"/>
          <a:stretch/>
        </p:blipFill>
        <p:spPr bwMode="auto">
          <a:xfrm>
            <a:off x="9552384" y="1311424"/>
            <a:ext cx="1817391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5" name="yt_shape_13685"/>
              <p:cNvSpPr txBox="1"/>
              <p:nvPr/>
            </p:nvSpPr>
            <p:spPr>
              <a:xfrm>
                <a:off x="540000" y="1261407"/>
                <a:ext cx="6753452" cy="55519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中，由勾股定理，得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13685" name="yt_shape_13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1407"/>
                <a:ext cx="6753452" cy="5551969"/>
              </a:xfrm>
              <a:prstGeom prst="rect">
                <a:avLst/>
              </a:prstGeom>
              <a:blipFill>
                <a:blip r:embed="rId2"/>
                <a:stretch>
                  <a:fillRect l="-2800" t="-1976" r="-1987" b="-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11D2A5-71C1-FBFE-E2DF-A7A889D8B9A6}"/>
              </a:ext>
            </a:extLst>
          </p:cNvPr>
          <p:cNvSpPr txBox="1"/>
          <p:nvPr/>
        </p:nvSpPr>
        <p:spPr>
          <a:xfrm>
            <a:off x="449989" y="1214601"/>
            <a:ext cx="2761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0B814C-5471-095F-8914-3AD2C90AE7C7}"/>
              </a:ext>
            </a:extLst>
          </p:cNvPr>
          <p:cNvSpPr txBox="1"/>
          <p:nvPr/>
        </p:nvSpPr>
        <p:spPr>
          <a:xfrm>
            <a:off x="449989" y="1616937"/>
            <a:ext cx="37710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674D3A-9780-C02D-EDF9-F2FD1B5275CE}"/>
              </a:ext>
            </a:extLst>
          </p:cNvPr>
          <p:cNvSpPr txBox="1"/>
          <p:nvPr/>
        </p:nvSpPr>
        <p:spPr>
          <a:xfrm>
            <a:off x="449989" y="2019273"/>
            <a:ext cx="50791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5D7208-4471-460F-D0C0-AA1714CC6C15}"/>
              </a:ext>
            </a:extLst>
          </p:cNvPr>
          <p:cNvSpPr txBox="1"/>
          <p:nvPr/>
        </p:nvSpPr>
        <p:spPr>
          <a:xfrm>
            <a:off x="449989" y="2421609"/>
            <a:ext cx="32518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5D229E-31D8-417D-2A77-FB9AA39EFB98}"/>
              </a:ext>
            </a:extLst>
          </p:cNvPr>
          <p:cNvSpPr txBox="1"/>
          <p:nvPr/>
        </p:nvSpPr>
        <p:spPr>
          <a:xfrm>
            <a:off x="449989" y="2823945"/>
            <a:ext cx="29582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19861C-E1CB-581A-134D-43147BAD5212}"/>
                  </a:ext>
                </a:extLst>
              </p:cNvPr>
              <p:cNvSpPr txBox="1"/>
              <p:nvPr/>
            </p:nvSpPr>
            <p:spPr>
              <a:xfrm>
                <a:off x="449989" y="3140968"/>
                <a:ext cx="3274123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19861C-E1CB-581A-134D-43147BAD5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968"/>
                <a:ext cx="3274123" cy="661747"/>
              </a:xfrm>
              <a:prstGeom prst="rect">
                <a:avLst/>
              </a:prstGeom>
              <a:blipFill>
                <a:blip r:embed="rId3"/>
                <a:stretch>
                  <a:fillRect l="-2980" r="-2607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683467C-E522-0868-6D8A-25FDD4F4B6E3}"/>
              </a:ext>
            </a:extLst>
          </p:cNvPr>
          <p:cNvSpPr txBox="1"/>
          <p:nvPr/>
        </p:nvSpPr>
        <p:spPr>
          <a:xfrm>
            <a:off x="449989" y="3717032"/>
            <a:ext cx="5107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可知，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6857CB-6763-76F8-756B-ED327112072F}"/>
              </a:ext>
            </a:extLst>
          </p:cNvPr>
          <p:cNvSpPr txBox="1"/>
          <p:nvPr/>
        </p:nvSpPr>
        <p:spPr>
          <a:xfrm>
            <a:off x="449989" y="4149080"/>
            <a:ext cx="2999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0D4228-FD87-72D6-0BB4-4798FBF60543}"/>
              </a:ext>
            </a:extLst>
          </p:cNvPr>
          <p:cNvSpPr txBox="1"/>
          <p:nvPr/>
        </p:nvSpPr>
        <p:spPr>
          <a:xfrm>
            <a:off x="449989" y="4599088"/>
            <a:ext cx="68682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中，由勾股定理，得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8BCA3D7-A3D8-D86A-B6A0-7E48AE7C1AF5}"/>
                  </a:ext>
                </a:extLst>
              </p:cNvPr>
              <p:cNvSpPr txBox="1"/>
              <p:nvPr/>
            </p:nvSpPr>
            <p:spPr>
              <a:xfrm>
                <a:off x="449989" y="4926287"/>
                <a:ext cx="5742686" cy="6629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8BCA3D7-A3D8-D86A-B6A0-7E48AE7C1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6287"/>
                <a:ext cx="5742686" cy="662953"/>
              </a:xfrm>
              <a:prstGeom prst="rect">
                <a:avLst/>
              </a:prstGeom>
              <a:blipFill>
                <a:blip r:embed="rId4"/>
                <a:stretch>
                  <a:fillRect l="-1699" r="-1699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66B92C9-32E2-979D-E2CA-57E0B93BC3D9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3399536" cy="6646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66B92C9-32E2-979D-E2CA-57E0B93BC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3399536" cy="664667"/>
              </a:xfrm>
              <a:prstGeom prst="rect">
                <a:avLst/>
              </a:prstGeom>
              <a:blipFill>
                <a:blip r:embed="rId5"/>
                <a:stretch>
                  <a:fillRect l="-2873" r="-2873" b="-9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41C79EF-90E2-4337-B405-3EDF44E53B8D}"/>
                  </a:ext>
                </a:extLst>
              </p:cNvPr>
              <p:cNvSpPr txBox="1"/>
              <p:nvPr/>
            </p:nvSpPr>
            <p:spPr>
              <a:xfrm>
                <a:off x="449989" y="6021288"/>
                <a:ext cx="5698236" cy="6646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41C79EF-90E2-4337-B405-3EDF44E53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1288"/>
                <a:ext cx="5698236" cy="664668"/>
              </a:xfrm>
              <a:prstGeom prst="rect">
                <a:avLst/>
              </a:prstGeom>
              <a:blipFill>
                <a:blip r:embed="rId6"/>
                <a:stretch>
                  <a:fillRect l="-1711" r="-160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3680"/>
          <p:cNvSpPr txBox="1"/>
          <p:nvPr/>
        </p:nvSpPr>
        <p:spPr>
          <a:xfrm>
            <a:off x="540000" y="764704"/>
            <a:ext cx="96196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的条件下，若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中点，求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6" name="yt_image_13678" title="H_135.1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48882"/>
          <a:stretch/>
        </p:blipFill>
        <p:spPr bwMode="auto">
          <a:xfrm>
            <a:off x="9768408" y="1556792"/>
            <a:ext cx="1701998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266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54012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31" name="yt_image_13631" title="H_94.1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948511"/>
            <a:ext cx="2210562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3" name="yt_shape_13633"/>
          <p:cNvSpPr txBox="1"/>
          <p:nvPr/>
        </p:nvSpPr>
        <p:spPr>
          <a:xfrm>
            <a:off x="540000" y="1932150"/>
            <a:ext cx="30953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792AA9-1AE6-6796-F7F2-5D0E4BDF473C}"/>
              </a:ext>
            </a:extLst>
          </p:cNvPr>
          <p:cNvSpPr txBox="1"/>
          <p:nvPr/>
        </p:nvSpPr>
        <p:spPr>
          <a:xfrm>
            <a:off x="449989" y="2367526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4FA400-F615-38E3-D75C-F3BE7863091C}"/>
              </a:ext>
            </a:extLst>
          </p:cNvPr>
          <p:cNvSpPr txBox="1"/>
          <p:nvPr/>
        </p:nvSpPr>
        <p:spPr>
          <a:xfrm>
            <a:off x="449989" y="2843014"/>
            <a:ext cx="320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48236E-D5EE-DABC-3C06-E5F81A3CB6BC}"/>
              </a:ext>
            </a:extLst>
          </p:cNvPr>
          <p:cNvSpPr txBox="1"/>
          <p:nvPr/>
        </p:nvSpPr>
        <p:spPr>
          <a:xfrm>
            <a:off x="449989" y="3318502"/>
            <a:ext cx="444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54ED58-D255-9741-1390-321253D0E8F2}"/>
                  </a:ext>
                </a:extLst>
              </p:cNvPr>
              <p:cNvSpPr txBox="1"/>
              <p:nvPr/>
            </p:nvSpPr>
            <p:spPr>
              <a:xfrm>
                <a:off x="449989" y="3793991"/>
                <a:ext cx="4877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54ED58-D255-9741-1390-321253D0E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3991"/>
                <a:ext cx="4877498" cy="765061"/>
              </a:xfrm>
              <a:prstGeom prst="rect">
                <a:avLst/>
              </a:prstGeom>
              <a:blipFill>
                <a:blip r:embed="rId3"/>
                <a:stretch>
                  <a:fillRect l="-2000" r="-162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55D3788-D3F1-FF00-8129-DC0EBC08344B}"/>
              </a:ext>
            </a:extLst>
          </p:cNvPr>
          <p:cNvSpPr txBox="1"/>
          <p:nvPr/>
        </p:nvSpPr>
        <p:spPr>
          <a:xfrm>
            <a:off x="449989" y="4465439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46884A-D86A-41A4-EB40-00FAB9B7ACF8}"/>
              </a:ext>
            </a:extLst>
          </p:cNvPr>
          <p:cNvSpPr txBox="1"/>
          <p:nvPr/>
        </p:nvSpPr>
        <p:spPr>
          <a:xfrm>
            <a:off x="449989" y="4940927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DC0381-69E7-C56B-FCB7-67EA48997B78}"/>
              </a:ext>
            </a:extLst>
          </p:cNvPr>
          <p:cNvSpPr txBox="1"/>
          <p:nvPr/>
        </p:nvSpPr>
        <p:spPr>
          <a:xfrm>
            <a:off x="449989" y="5416416"/>
            <a:ext cx="162096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9" name="yt_shape_13639"/>
              <p:cNvSpPr txBox="1"/>
              <p:nvPr/>
            </p:nvSpPr>
            <p:spPr>
              <a:xfrm>
                <a:off x="540000" y="1992499"/>
                <a:ext cx="5616922" cy="3233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知四边形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39" name="yt_shape_13639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2499"/>
                <a:ext cx="5616922" cy="3233001"/>
              </a:xfrm>
              <a:prstGeom prst="rect">
                <a:avLst/>
              </a:prstGeom>
              <a:blipFill>
                <a:blip r:embed="rId2"/>
                <a:stretch>
                  <a:fillRect l="-3366" t="-1698" r="-2280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BD5BE8-02B4-AD8F-C647-E63D258716B4}"/>
              </a:ext>
            </a:extLst>
          </p:cNvPr>
          <p:cNvSpPr txBox="1"/>
          <p:nvPr/>
        </p:nvSpPr>
        <p:spPr>
          <a:xfrm>
            <a:off x="449989" y="1945693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A45D4B-47EC-4331-9CDC-4792C469F3B8}"/>
              </a:ext>
            </a:extLst>
          </p:cNvPr>
          <p:cNvSpPr txBox="1"/>
          <p:nvPr/>
        </p:nvSpPr>
        <p:spPr>
          <a:xfrm>
            <a:off x="449989" y="2421181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889513-8D5D-0087-B094-213DC5B6217C}"/>
                  </a:ext>
                </a:extLst>
              </p:cNvPr>
              <p:cNvSpPr txBox="1"/>
              <p:nvPr/>
            </p:nvSpPr>
            <p:spPr>
              <a:xfrm>
                <a:off x="449989" y="2896669"/>
                <a:ext cx="131064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9E889513-8D5D-0087-B094-213DC5B62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6669"/>
                <a:ext cx="1310641" cy="769062"/>
              </a:xfrm>
              <a:prstGeom prst="rect">
                <a:avLst/>
              </a:prstGeom>
              <a:blipFill>
                <a:blip r:embed="rId3"/>
                <a:stretch>
                  <a:fillRect l="-7442" r="-74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A83315-051F-50C3-7E5A-D0295D595C18}"/>
                  </a:ext>
                </a:extLst>
              </p:cNvPr>
              <p:cNvSpPr txBox="1"/>
              <p:nvPr/>
            </p:nvSpPr>
            <p:spPr>
              <a:xfrm>
                <a:off x="449989" y="3572119"/>
                <a:ext cx="30027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60A83315-051F-50C3-7E5A-D0295D595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2119"/>
                <a:ext cx="3002724" cy="769061"/>
              </a:xfrm>
              <a:prstGeom prst="rect">
                <a:avLst/>
              </a:prstGeom>
              <a:blipFill>
                <a:blip r:embed="rId4"/>
                <a:stretch>
                  <a:fillRect l="-3252" r="-32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EF85C56-895C-AD45-14F4-50B768775172}"/>
              </a:ext>
            </a:extLst>
          </p:cNvPr>
          <p:cNvSpPr txBox="1"/>
          <p:nvPr/>
        </p:nvSpPr>
        <p:spPr>
          <a:xfrm>
            <a:off x="449989" y="4247568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737D1F-A91F-3209-0BAF-9A2759B9CD66}"/>
              </a:ext>
            </a:extLst>
          </p:cNvPr>
          <p:cNvSpPr txBox="1"/>
          <p:nvPr/>
        </p:nvSpPr>
        <p:spPr>
          <a:xfrm>
            <a:off x="449989" y="4723056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634">
                <a:extLst>
                  <a:ext uri="{FF2B5EF4-FFF2-40B4-BE49-F238E27FC236}">
                    <a16:creationId xmlns:a16="http://schemas.microsoft.com/office/drawing/2014/main" id="{726019D4-4899-C6C7-FD6E-861C02282958}"/>
                  </a:ext>
                </a:extLst>
              </p:cNvPr>
              <p:cNvSpPr txBox="1"/>
              <p:nvPr/>
            </p:nvSpPr>
            <p:spPr>
              <a:xfrm>
                <a:off x="540000" y="1340768"/>
                <a:ext cx="868731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是矩形？请说明理由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9" name="yt_shape_13634">
                <a:extLst>
                  <a:ext uri="{FF2B5EF4-FFF2-40B4-BE49-F238E27FC236}">
                    <a16:creationId xmlns:a16="http://schemas.microsoft.com/office/drawing/2014/main" id="{726019D4-4899-C6C7-FD6E-861C02282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8687315" cy="642740"/>
              </a:xfrm>
              <a:prstGeom prst="rect">
                <a:avLst/>
              </a:prstGeom>
              <a:blipFill>
                <a:blip r:embed="rId5"/>
                <a:stretch>
                  <a:fillRect l="-2175" r="-112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631" title="H_94.1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1948511"/>
            <a:ext cx="2210562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1" name="yt_shape_13641"/>
          <p:cNvSpPr txBox="1"/>
          <p:nvPr/>
        </p:nvSpPr>
        <p:spPr>
          <a:xfrm>
            <a:off x="540000" y="2151150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菱形的性质与判定</a:t>
            </a:r>
          </a:p>
        </p:txBody>
      </p:sp>
      <p:sp>
        <p:nvSpPr>
          <p:cNvPr id="13642" name="yt_shape_13642"/>
          <p:cNvSpPr txBox="1"/>
          <p:nvPr/>
        </p:nvSpPr>
        <p:spPr>
          <a:xfrm>
            <a:off x="540119" y="26554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pic>
        <p:nvPicPr>
          <p:cNvPr id="13643" name="yt_image_13643" title="H_102.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9855" y="3767259"/>
            <a:ext cx="231228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292916" title="H_28.770866">
            <a:extLst>
              <a:ext uri="{FF2B5EF4-FFF2-40B4-BE49-F238E27FC236}">
                <a16:creationId xmlns:a16="http://schemas.microsoft.com/office/drawing/2014/main" id="{465C371A-FB03-9A1C-D4C7-C860859F0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302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A12B4A-0599-430B-6D3D-98E40CE8C59E}"/>
              </a:ext>
            </a:extLst>
          </p:cNvPr>
          <p:cNvSpPr txBox="1"/>
          <p:nvPr/>
        </p:nvSpPr>
        <p:spPr>
          <a:xfrm>
            <a:off x="1974108" y="3084142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540120" y="836712"/>
            <a:ext cx="1131652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镇江市中考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3646" name="yt_image_13646" title="H_95.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948511"/>
            <a:ext cx="2441448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8" name="yt_shape_13648"/>
          <p:cNvSpPr txBox="1"/>
          <p:nvPr/>
        </p:nvSpPr>
        <p:spPr>
          <a:xfrm>
            <a:off x="540000" y="1796975"/>
            <a:ext cx="41389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2EB98E-1CED-5AAB-8AC1-0B4A4A25E10C}"/>
              </a:ext>
            </a:extLst>
          </p:cNvPr>
          <p:cNvSpPr txBox="1"/>
          <p:nvPr/>
        </p:nvSpPr>
        <p:spPr>
          <a:xfrm>
            <a:off x="449989" y="2183898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A042BB-3139-2C92-A8E3-44B906104BFA}"/>
              </a:ext>
            </a:extLst>
          </p:cNvPr>
          <p:cNvSpPr txBox="1"/>
          <p:nvPr/>
        </p:nvSpPr>
        <p:spPr>
          <a:xfrm>
            <a:off x="449989" y="265938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B47D08-570C-B120-1E5D-9D3F2A7F0698}"/>
              </a:ext>
            </a:extLst>
          </p:cNvPr>
          <p:cNvSpPr txBox="1"/>
          <p:nvPr/>
        </p:nvSpPr>
        <p:spPr>
          <a:xfrm>
            <a:off x="449989" y="3134874"/>
            <a:ext cx="2670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97A941-0EAB-CFE0-2328-7214EC133CD4}"/>
              </a:ext>
            </a:extLst>
          </p:cNvPr>
          <p:cNvSpPr txBox="1"/>
          <p:nvPr/>
        </p:nvSpPr>
        <p:spPr>
          <a:xfrm>
            <a:off x="449989" y="3610362"/>
            <a:ext cx="26544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06BA2E-DFAA-FB1A-DD67-12482F4FFF58}"/>
              </a:ext>
            </a:extLst>
          </p:cNvPr>
          <p:cNvSpPr txBox="1"/>
          <p:nvPr/>
        </p:nvSpPr>
        <p:spPr>
          <a:xfrm>
            <a:off x="449989" y="4085850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C0436E-0023-0155-4402-A22F0617B276}"/>
                  </a:ext>
                </a:extLst>
              </p:cNvPr>
              <p:cNvSpPr txBox="1"/>
              <p:nvPr/>
            </p:nvSpPr>
            <p:spPr>
              <a:xfrm>
                <a:off x="449989" y="4201298"/>
                <a:ext cx="253466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C0436E-0023-0155-4402-A22F0617B2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01298"/>
                <a:ext cx="2534667" cy="1611643"/>
              </a:xfrm>
              <a:prstGeom prst="rect">
                <a:avLst/>
              </a:prstGeom>
              <a:blipFill>
                <a:blip r:embed="rId3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85976CA-D54E-A52D-1E86-8AD85F299443}"/>
              </a:ext>
            </a:extLst>
          </p:cNvPr>
          <p:cNvSpPr txBox="1"/>
          <p:nvPr/>
        </p:nvSpPr>
        <p:spPr>
          <a:xfrm>
            <a:off x="449989" y="5719329"/>
            <a:ext cx="4077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650"/>
          <p:cNvSpPr txBox="1"/>
          <p:nvPr/>
        </p:nvSpPr>
        <p:spPr>
          <a:xfrm>
            <a:off x="540000" y="6291082"/>
            <a:ext cx="11049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8AF1D1-59FE-28BC-8307-549FB692FB20}"/>
              </a:ext>
            </a:extLst>
          </p:cNvPr>
          <p:cNvSpPr txBox="1"/>
          <p:nvPr/>
        </p:nvSpPr>
        <p:spPr>
          <a:xfrm>
            <a:off x="7366726" y="62442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2" name="yt_shape_13652"/>
          <p:cNvSpPr txBox="1"/>
          <p:nvPr/>
        </p:nvSpPr>
        <p:spPr>
          <a:xfrm>
            <a:off x="540000" y="1926361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正方形的性质与判定</a:t>
            </a:r>
          </a:p>
        </p:txBody>
      </p:sp>
      <p:sp>
        <p:nvSpPr>
          <p:cNvPr id="13653" name="yt_shape_13653"/>
          <p:cNvSpPr txBox="1"/>
          <p:nvPr/>
        </p:nvSpPr>
        <p:spPr>
          <a:xfrm>
            <a:off x="540119" y="24306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下列是关于某个四边形的三个结论：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它的对角线相等；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它是一个正方形；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它是一个矩形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下列推理过程正确的是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4" name="yt_table_136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392254"/>
              </p:ext>
            </p:extLst>
          </p:nvPr>
        </p:nvGraphicFramePr>
        <p:xfrm>
          <a:off x="540000" y="3390106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推出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pic>
        <p:nvPicPr>
          <p:cNvPr id="3" name="yt_shape_1698822292982" title="H_28.770866">
            <a:extLst>
              <a:ext uri="{FF2B5EF4-FFF2-40B4-BE49-F238E27FC236}">
                <a16:creationId xmlns:a16="http://schemas.microsoft.com/office/drawing/2014/main" id="{0EEA9384-70A8-79DB-32FA-615DC7B0E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23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2ADEB1-0D3A-67D9-55C4-7108A52B3F71}"/>
              </a:ext>
            </a:extLst>
          </p:cNvPr>
          <p:cNvSpPr txBox="1"/>
          <p:nvPr/>
        </p:nvSpPr>
        <p:spPr>
          <a:xfrm>
            <a:off x="8146307" y="2859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6" name="yt_shape_13656"/>
          <p:cNvSpPr txBox="1"/>
          <p:nvPr/>
        </p:nvSpPr>
        <p:spPr>
          <a:xfrm>
            <a:off x="540119" y="10299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57" name="yt_image_13657" title="H_101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141755"/>
            <a:ext cx="16367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9" name="yt_shape_13659"/>
          <p:cNvSpPr txBox="1"/>
          <p:nvPr/>
        </p:nvSpPr>
        <p:spPr>
          <a:xfrm>
            <a:off x="540000" y="1938603"/>
            <a:ext cx="30953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DF2159-66DC-267C-C722-E76EEBC0999E}"/>
              </a:ext>
            </a:extLst>
          </p:cNvPr>
          <p:cNvSpPr txBox="1"/>
          <p:nvPr/>
        </p:nvSpPr>
        <p:spPr>
          <a:xfrm>
            <a:off x="449989" y="2398108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89D051-0260-2D3F-A43C-1DA3DF863CDA}"/>
              </a:ext>
            </a:extLst>
          </p:cNvPr>
          <p:cNvSpPr txBox="1"/>
          <p:nvPr/>
        </p:nvSpPr>
        <p:spPr>
          <a:xfrm>
            <a:off x="449989" y="2873596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EC95E-780E-0DF1-AA96-C527A5C29F4E}"/>
              </a:ext>
            </a:extLst>
          </p:cNvPr>
          <p:cNvSpPr txBox="1"/>
          <p:nvPr/>
        </p:nvSpPr>
        <p:spPr>
          <a:xfrm>
            <a:off x="449989" y="3349084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5AFBDC-FD7C-8913-BC61-701FEE414FDA}"/>
              </a:ext>
            </a:extLst>
          </p:cNvPr>
          <p:cNvSpPr txBox="1"/>
          <p:nvPr/>
        </p:nvSpPr>
        <p:spPr>
          <a:xfrm>
            <a:off x="449989" y="3824572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0006C2-77E3-2ED1-D0EC-9C196CB2884E}"/>
              </a:ext>
            </a:extLst>
          </p:cNvPr>
          <p:cNvSpPr txBox="1"/>
          <p:nvPr/>
        </p:nvSpPr>
        <p:spPr>
          <a:xfrm>
            <a:off x="449989" y="4300060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361C401-DC57-5EC2-4D7D-02886FC121A9}"/>
              </a:ext>
            </a:extLst>
          </p:cNvPr>
          <p:cNvSpPr txBox="1"/>
          <p:nvPr/>
        </p:nvSpPr>
        <p:spPr>
          <a:xfrm>
            <a:off x="449989" y="1426241"/>
            <a:ext cx="507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7D1C77-B2DF-1D6F-0403-6793ABFF84A9}"/>
              </a:ext>
            </a:extLst>
          </p:cNvPr>
          <p:cNvSpPr txBox="1"/>
          <p:nvPr/>
        </p:nvSpPr>
        <p:spPr>
          <a:xfrm>
            <a:off x="449989" y="1901729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AD62A-CCF1-4D2D-08E4-6A27CD912B8B}"/>
              </a:ext>
            </a:extLst>
          </p:cNvPr>
          <p:cNvSpPr txBox="1"/>
          <p:nvPr/>
        </p:nvSpPr>
        <p:spPr>
          <a:xfrm>
            <a:off x="449989" y="2377217"/>
            <a:ext cx="587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847B5A-4EA5-5514-C63D-850C887D60A5}"/>
              </a:ext>
            </a:extLst>
          </p:cNvPr>
          <p:cNvSpPr txBox="1"/>
          <p:nvPr/>
        </p:nvSpPr>
        <p:spPr>
          <a:xfrm>
            <a:off x="449989" y="2852705"/>
            <a:ext cx="2118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5FDDEC-40A9-1755-E9D1-87EBECDA1745}"/>
              </a:ext>
            </a:extLst>
          </p:cNvPr>
          <p:cNvSpPr txBox="1"/>
          <p:nvPr/>
        </p:nvSpPr>
        <p:spPr>
          <a:xfrm>
            <a:off x="449989" y="3328193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4423F5-34F0-F07C-9B58-275C0549FDDB}"/>
              </a:ext>
            </a:extLst>
          </p:cNvPr>
          <p:cNvSpPr txBox="1"/>
          <p:nvPr/>
        </p:nvSpPr>
        <p:spPr>
          <a:xfrm>
            <a:off x="449989" y="3803681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30EDE5-C6AC-F4C2-66B6-EF89C815B858}"/>
              </a:ext>
            </a:extLst>
          </p:cNvPr>
          <p:cNvSpPr txBox="1"/>
          <p:nvPr/>
        </p:nvSpPr>
        <p:spPr>
          <a:xfrm>
            <a:off x="449989" y="4279169"/>
            <a:ext cx="1391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659"/>
          <p:cNvSpPr txBox="1"/>
          <p:nvPr/>
        </p:nvSpPr>
        <p:spPr>
          <a:xfrm>
            <a:off x="540000" y="986708"/>
            <a:ext cx="82009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6" name="yt_image_13657" title="H_101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948511"/>
            <a:ext cx="16367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4" name="yt_shape_13664"/>
          <p:cNvSpPr txBox="1"/>
          <p:nvPr/>
        </p:nvSpPr>
        <p:spPr>
          <a:xfrm>
            <a:off x="540000" y="1038608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663" name="yt_image_13663" title="H_50.04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8608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6" name="yt_shape_13666"/>
          <p:cNvSpPr txBox="1"/>
          <p:nvPr/>
        </p:nvSpPr>
        <p:spPr>
          <a:xfrm>
            <a:off x="540000" y="1724763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矩形各角的平分线交成的四边形是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7" name="yt_table_136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860559"/>
              </p:ext>
            </p:extLst>
          </p:nvPr>
        </p:nvGraphicFramePr>
        <p:xfrm>
          <a:off x="540000" y="2204066"/>
          <a:ext cx="51168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70" name="yt_shape_13670"/>
              <p:cNvSpPr txBox="1"/>
              <p:nvPr/>
            </p:nvSpPr>
            <p:spPr>
              <a:xfrm>
                <a:off x="540119" y="3205620"/>
                <a:ext cx="11111999" cy="14264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的度数是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上的一点，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上一个动点，则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3670" name="yt_shape_1367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05620"/>
                <a:ext cx="11111999" cy="1426481"/>
              </a:xfrm>
              <a:prstGeom prst="rect">
                <a:avLst/>
              </a:prstGeom>
              <a:blipFill>
                <a:blip r:embed="rId3"/>
                <a:stretch>
                  <a:fillRect l="-1701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72" name="yt_image_13672" title="H_117.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5899" y="4682060"/>
            <a:ext cx="160020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4C97C4-59CC-4DE9-F1DE-14E34AF80721}"/>
              </a:ext>
            </a:extLst>
          </p:cNvPr>
          <p:cNvSpPr txBox="1"/>
          <p:nvPr/>
        </p:nvSpPr>
        <p:spPr>
          <a:xfrm>
            <a:off x="5860189" y="16779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ADFF50-2C0A-5934-30CD-7EEC084251A5}"/>
              </a:ext>
            </a:extLst>
          </p:cNvPr>
          <p:cNvSpPr txBox="1"/>
          <p:nvPr/>
        </p:nvSpPr>
        <p:spPr>
          <a:xfrm>
            <a:off x="8673357" y="3158814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77BA54D-4E7A-5F3D-EDF5-EE27E963444B}"/>
                  </a:ext>
                </a:extLst>
              </p:cNvPr>
              <p:cNvSpPr txBox="1"/>
              <p:nvPr/>
            </p:nvSpPr>
            <p:spPr>
              <a:xfrm>
                <a:off x="9459171" y="4097815"/>
                <a:ext cx="1021588" cy="555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77BA54D-4E7A-5F3D-EDF5-EE27E9634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9171" y="4097815"/>
                <a:ext cx="1021588" cy="5553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1712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2023-05-05T05:33:04Z</dcterms:created>
  <dcterms:modified xsi:type="dcterms:W3CDTF">2023-11-02T12:39:16Z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