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4675" y="3043237"/>
            <a:ext cx="5962650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223962"/>
            <a:ext cx="10515600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62331" y="2363622"/>
            <a:ext cx="2751414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20876" y="3231840"/>
            <a:ext cx="1356724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95711" y="4081586"/>
            <a:ext cx="1920143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24585" y="4931331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8219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980728"/>
            <a:ext cx="10458450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68803" y="3333440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65240" y="5292437"/>
            <a:ext cx="1051924" cy="9543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7589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980728"/>
            <a:ext cx="7134225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9530" y="3268785"/>
            <a:ext cx="7240287" cy="3132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246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908720"/>
            <a:ext cx="6334125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8475" y="1911039"/>
            <a:ext cx="7933015" cy="41941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0271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052736"/>
            <a:ext cx="7277100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0076" y="2677658"/>
            <a:ext cx="8782760" cy="36215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2526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196752"/>
            <a:ext cx="7620000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1458" y="2234312"/>
            <a:ext cx="9595560" cy="38986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9154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7124" y="785627"/>
            <a:ext cx="10401300" cy="5514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3804" y="6326432"/>
            <a:ext cx="7038975" cy="4476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266403" y="3758312"/>
            <a:ext cx="8200870" cy="29842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2840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437" y="837833"/>
            <a:ext cx="10458450" cy="553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858" y="2502167"/>
            <a:ext cx="9327706" cy="41203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2341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8185" y="2069489"/>
            <a:ext cx="6781800" cy="2085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640" y="1984930"/>
            <a:ext cx="8080796" cy="25408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399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2813" y="788742"/>
            <a:ext cx="10458450" cy="5438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49349" y="5489696"/>
            <a:ext cx="1266825" cy="714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86475" y="4367912"/>
            <a:ext cx="6612215" cy="23561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5905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2813" y="1541585"/>
            <a:ext cx="10458450" cy="4267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6558" y="914400"/>
            <a:ext cx="9486900" cy="457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73458" y="1541585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47349" y="4007695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0913" y="1108929"/>
            <a:ext cx="6724650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6803" y="987403"/>
            <a:ext cx="8450251" cy="52194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7343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4295" y="851021"/>
            <a:ext cx="10496550" cy="564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0512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842" y="3922467"/>
            <a:ext cx="9258300" cy="2143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6110" y="777387"/>
            <a:ext cx="9801225" cy="1047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6594" y="1232022"/>
            <a:ext cx="6457950" cy="7715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0575" y="2139827"/>
            <a:ext cx="7410450" cy="1628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86111" y="802676"/>
            <a:ext cx="10657743" cy="29934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3748" y="3943040"/>
            <a:ext cx="10436069" cy="22822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8263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7427" y="836735"/>
            <a:ext cx="10401300" cy="567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4661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7710" y="771158"/>
            <a:ext cx="9963150" cy="5895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0075" y="2031112"/>
            <a:ext cx="5901016" cy="28641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6185" y="4912858"/>
            <a:ext cx="10509960" cy="17650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9214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0736" y="1331667"/>
            <a:ext cx="8172450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930" y="1162894"/>
            <a:ext cx="9983488" cy="47853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0854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458" y="921727"/>
            <a:ext cx="9858375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2147" y="885803"/>
            <a:ext cx="10916361" cy="54965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421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980728"/>
            <a:ext cx="10439400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01167" y="996640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82695" y="3444276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959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447800"/>
            <a:ext cx="10515600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38113" y="1661657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56586" y="4284784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962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1971675"/>
            <a:ext cx="10439400" cy="291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56585" y="3278022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8373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908720"/>
            <a:ext cx="10477500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47349" y="3499694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1811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1247775"/>
            <a:ext cx="10382250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38112" y="1476930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47348" y="4478748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9251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1957387"/>
            <a:ext cx="10458450" cy="2943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91931" y="3056349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7283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908720"/>
            <a:ext cx="10458450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64221" y="3712131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47130" y="5790313"/>
            <a:ext cx="1384434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2560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1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2024-11-01T07:26:40Z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