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6" d="100"/>
          <a:sy n="46" d="100"/>
        </p:scale>
        <p:origin x="792" y="830"/>
      </p:cViewPr>
      <p:guideLst>
        <p:guide orient="horz" pos="214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11.png"/><Relationship Id="rId5" Type="http://schemas.openxmlformats.org/officeDocument/2006/relationships/tags" Target="../tags/tag21.xml"/><Relationship Id="rId10" Type="http://schemas.openxmlformats.org/officeDocument/2006/relationships/image" Target="../media/image13.png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9590" y="3067050"/>
            <a:ext cx="1113282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66"/>
          <a:stretch/>
        </p:blipFill>
        <p:spPr>
          <a:xfrm>
            <a:off x="1069986" y="1052735"/>
            <a:ext cx="10282598" cy="469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019" y="1067999"/>
            <a:ext cx="8975292" cy="55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019" y="1896294"/>
            <a:ext cx="8227561" cy="60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84506" y="2773263"/>
            <a:ext cx="4537579" cy="666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83667" y="3562115"/>
            <a:ext cx="3261988" cy="56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034019" y="4326630"/>
            <a:ext cx="3037920" cy="67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14282" y="5197724"/>
            <a:ext cx="3804114" cy="732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7" t="2021" r="24108" b="62979"/>
          <a:stretch>
            <a:fillRect/>
          </a:stretch>
        </p:blipFill>
        <p:spPr>
          <a:xfrm>
            <a:off x="6888480" y="4365625"/>
            <a:ext cx="460883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  <p:bldP spid="20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990"/>
            <a:ext cx="730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85825" y="846455"/>
            <a:ext cx="7764780" cy="116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85825" y="2042795"/>
            <a:ext cx="319468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71195" y="4917440"/>
            <a:ext cx="215836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2495" y="2591435"/>
            <a:ext cx="338582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2"/>
            </p:custDataLst>
          </p:nvPr>
        </p:nvSpPr>
        <p:spPr bwMode="auto">
          <a:xfrm>
            <a:off x="959485" y="3202940"/>
            <a:ext cx="319468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743585" y="3757295"/>
            <a:ext cx="500380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auto">
          <a:xfrm>
            <a:off x="815340" y="4431665"/>
            <a:ext cx="179006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auto">
          <a:xfrm>
            <a:off x="671195" y="5526405"/>
            <a:ext cx="405447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6"/>
            </p:custDataLst>
          </p:nvPr>
        </p:nvSpPr>
        <p:spPr bwMode="auto">
          <a:xfrm>
            <a:off x="599440" y="6185535"/>
            <a:ext cx="319468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7" t="2021" r="24108" b="62979"/>
          <a:stretch>
            <a:fillRect/>
          </a:stretch>
        </p:blipFill>
        <p:spPr>
          <a:xfrm>
            <a:off x="6672580" y="4149090"/>
            <a:ext cx="460883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2639695" y="4413885"/>
            <a:ext cx="354139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36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5225" y="4182110"/>
            <a:ext cx="3637280" cy="116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3300" y="5516245"/>
            <a:ext cx="3767455" cy="121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1162050"/>
            <a:ext cx="659574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350" y="1927225"/>
            <a:ext cx="937069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9455" y="2717800"/>
            <a:ext cx="476885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0715" y="3637915"/>
            <a:ext cx="475615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4210" y="4426585"/>
            <a:ext cx="666051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4690" y="5142230"/>
            <a:ext cx="739140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40715" y="6000750"/>
            <a:ext cx="6050915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7" t="52666"/>
          <a:stretch>
            <a:fillRect/>
          </a:stretch>
        </p:blipFill>
        <p:spPr>
          <a:xfrm>
            <a:off x="7536180" y="3213100"/>
            <a:ext cx="3441065" cy="20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692785"/>
            <a:ext cx="8940800" cy="416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98" t="6" r="52519" b="86247"/>
          <a:stretch>
            <a:fillRect/>
          </a:stretch>
        </p:blipFill>
        <p:spPr>
          <a:xfrm>
            <a:off x="623570" y="4869180"/>
            <a:ext cx="4261485" cy="78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4" t="1830" r="5861" b="69419"/>
          <a:stretch>
            <a:fillRect/>
          </a:stretch>
        </p:blipFill>
        <p:spPr>
          <a:xfrm>
            <a:off x="8184515" y="4941570"/>
            <a:ext cx="3320415" cy="15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6005" y="909320"/>
            <a:ext cx="3496945" cy="80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1716405"/>
            <a:ext cx="4710430" cy="1310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3182620"/>
            <a:ext cx="471043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auto">
          <a:xfrm>
            <a:off x="551815" y="3862705"/>
            <a:ext cx="471043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551815" y="4671060"/>
            <a:ext cx="593153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767715" y="5367655"/>
            <a:ext cx="201041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623570" y="6088380"/>
            <a:ext cx="471043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2712085" y="5301615"/>
            <a:ext cx="2906395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1090"/>
            <a:ext cx="816483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3585" y="2007870"/>
            <a:ext cx="571500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797810"/>
            <a:ext cx="5160010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5340" y="3642360"/>
            <a:ext cx="725487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506595"/>
            <a:ext cx="7761605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5584825"/>
            <a:ext cx="822706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4" t="1830" r="5861" b="69419"/>
          <a:stretch>
            <a:fillRect/>
          </a:stretch>
        </p:blipFill>
        <p:spPr>
          <a:xfrm>
            <a:off x="8184515" y="4293235"/>
            <a:ext cx="3320415" cy="15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153286"/>
            <a:ext cx="4304761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090" y="1845310"/>
            <a:ext cx="495490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960" y="2558415"/>
            <a:ext cx="468693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90" y="3439160"/>
            <a:ext cx="582041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4" t="1830" r="5861" b="69419"/>
          <a:stretch>
            <a:fillRect/>
          </a:stretch>
        </p:blipFill>
        <p:spPr>
          <a:xfrm>
            <a:off x="6816090" y="4077335"/>
            <a:ext cx="3320415" cy="15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4"/>
          <a:stretch>
            <a:fillRect/>
          </a:stretch>
        </p:blipFill>
        <p:spPr>
          <a:xfrm>
            <a:off x="335915" y="836930"/>
            <a:ext cx="10872653" cy="452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7" t="2021" r="24108" b="62979"/>
          <a:stretch>
            <a:fillRect/>
          </a:stretch>
        </p:blipFill>
        <p:spPr>
          <a:xfrm>
            <a:off x="4223792" y="4581128"/>
            <a:ext cx="460883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589770" cy="492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7" t="2021" r="24108" b="62979"/>
          <a:stretch>
            <a:fillRect/>
          </a:stretch>
        </p:blipFill>
        <p:spPr>
          <a:xfrm>
            <a:off x="6888480" y="4365625"/>
            <a:ext cx="460883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2023-11-01T16:53:12Z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