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5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86" r:id="rId11"/>
    <p:sldId id="366" r:id="rId12"/>
    <p:sldId id="365" r:id="rId13"/>
    <p:sldId id="364" r:id="rId14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3063240"/>
            <a:ext cx="11666220" cy="73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90" y="972185"/>
            <a:ext cx="10071100" cy="411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479425" y="1196975"/>
            <a:ext cx="10448925" cy="347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95960" y="1141095"/>
            <a:ext cx="10083165" cy="1447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838450"/>
            <a:ext cx="3971290" cy="1085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4165600"/>
            <a:ext cx="253428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04" y="4966621"/>
            <a:ext cx="8628571" cy="457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990" y="5786755"/>
            <a:ext cx="744029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2" grpId="0" bldLvl="0" animBg="1"/>
      <p:bldP spid="24" grpId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4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2625" y="915670"/>
            <a:ext cx="10055860" cy="1117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625" y="2358390"/>
            <a:ext cx="755015" cy="87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625" y="3641090"/>
            <a:ext cx="579247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2625" y="4363720"/>
            <a:ext cx="793496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2557" y="5261560"/>
            <a:ext cx="2255891" cy="458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2625" y="6048375"/>
            <a:ext cx="631317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515745" y="2305050"/>
            <a:ext cx="8571230" cy="91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auto">
          <a:xfrm>
            <a:off x="6475095" y="3641090"/>
            <a:ext cx="129667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5" grpId="0" bldLvl="0" animBg="1"/>
      <p:bldP spid="17" grpId="0" animBg="1"/>
      <p:bldP spid="19" grpId="0" bldLvl="0" animBg="1"/>
      <p:bldP spid="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4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975" y="1144270"/>
            <a:ext cx="8753475" cy="1179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8975" y="2515870"/>
            <a:ext cx="2752725" cy="84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8975" y="3604895"/>
            <a:ext cx="2341245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8975" y="4271010"/>
            <a:ext cx="8825865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8662" y="4976571"/>
            <a:ext cx="2420790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8975" y="5619115"/>
            <a:ext cx="8580755" cy="1209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1" grpId="0" bldLvl="0" animBg="1"/>
      <p:bldP spid="24" grpId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76985"/>
            <a:ext cx="1019556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4291330"/>
            <a:ext cx="335724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5102225"/>
            <a:ext cx="971486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5903595"/>
            <a:ext cx="948817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91770" y="1988820"/>
            <a:ext cx="762825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auto">
          <a:xfrm>
            <a:off x="7752715" y="1988820"/>
            <a:ext cx="3569335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335915" y="2708910"/>
            <a:ext cx="11431905" cy="1243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9" grpId="0" bldLvl="0" animBg="1"/>
      <p:bldP spid="21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0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auto">
          <a:xfrm>
            <a:off x="191135" y="908685"/>
            <a:ext cx="1143190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343660" y="3933190"/>
            <a:ext cx="9101455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56005" y="4859020"/>
            <a:ext cx="9101455" cy="87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623570" y="1772920"/>
            <a:ext cx="368871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4312285" y="1772920"/>
            <a:ext cx="6337935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191770" y="2484120"/>
            <a:ext cx="11431905" cy="1244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872490"/>
            <a:ext cx="10619740" cy="261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212915"/>
            <a:ext cx="10800000" cy="354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6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4" name="矩形 33"/>
          <p:cNvSpPr/>
          <p:nvPr/>
        </p:nvSpPr>
        <p:spPr bwMode="auto">
          <a:xfrm>
            <a:off x="983615" y="1837690"/>
            <a:ext cx="5484495" cy="828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51815" y="981075"/>
            <a:ext cx="6075045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20090" y="2708910"/>
            <a:ext cx="1143190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auto">
          <a:xfrm>
            <a:off x="379730" y="3358515"/>
            <a:ext cx="1143190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auto">
          <a:xfrm>
            <a:off x="623570" y="3912235"/>
            <a:ext cx="11431905" cy="987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auto">
          <a:xfrm>
            <a:off x="551815" y="4941570"/>
            <a:ext cx="1143190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5"/>
            </p:custDataLst>
          </p:nvPr>
        </p:nvSpPr>
        <p:spPr bwMode="auto">
          <a:xfrm>
            <a:off x="263525" y="5622290"/>
            <a:ext cx="1143190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6"/>
            </p:custDataLst>
          </p:nvPr>
        </p:nvSpPr>
        <p:spPr bwMode="auto">
          <a:xfrm>
            <a:off x="551815" y="6248400"/>
            <a:ext cx="1143190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2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2023-11-01T16:13:16Z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