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3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3350" y="2924810"/>
            <a:ext cx="11925300" cy="65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73150"/>
            <a:ext cx="835152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2106062"/>
            <a:ext cx="3190476" cy="381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992346"/>
            <a:ext cx="5542857" cy="371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821430"/>
            <a:ext cx="9965055" cy="101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b="35911"/>
          <a:stretch>
            <a:fillRect/>
          </a:stretch>
        </p:blipFill>
        <p:spPr>
          <a:xfrm>
            <a:off x="4872355" y="4365625"/>
            <a:ext cx="4895215" cy="218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4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986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189990" y="3569335"/>
            <a:ext cx="3832225" cy="229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12520" y="6021705"/>
            <a:ext cx="821055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5800" y="1006475"/>
            <a:ext cx="8116570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6435" y="2005330"/>
            <a:ext cx="899477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2930" y="2721610"/>
            <a:ext cx="781939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5800" y="3429000"/>
            <a:ext cx="4418330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7070" y="4405630"/>
            <a:ext cx="452056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75005" y="5204460"/>
            <a:ext cx="285369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82930" y="6024880"/>
            <a:ext cx="697420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4" t="45004" b="10395"/>
          <a:stretch>
            <a:fillRect/>
          </a:stretch>
        </p:blipFill>
        <p:spPr>
          <a:xfrm>
            <a:off x="7544435" y="3718560"/>
            <a:ext cx="4047490" cy="191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  <p:bldP spid="21" grpId="0" bldLvl="0" animBg="1"/>
      <p:bldP spid="23" grpId="0" bldLvl="0" animBg="1"/>
      <p:bldP spid="25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8640"/>
            <a:ext cx="9533890" cy="524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6" r="5634" b="52497"/>
          <a:stretch>
            <a:fillRect/>
          </a:stretch>
        </p:blipFill>
        <p:spPr>
          <a:xfrm>
            <a:off x="8688705" y="3213100"/>
            <a:ext cx="273621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2785" y="981075"/>
            <a:ext cx="4436110" cy="1229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3245" y="2315846"/>
            <a:ext cx="4373880" cy="120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14045" y="3691255"/>
            <a:ext cx="499300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92785" y="4206875"/>
            <a:ext cx="410654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92785" y="5076825"/>
            <a:ext cx="3641725" cy="170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62"/>
          <a:stretch>
            <a:fillRect/>
          </a:stretch>
        </p:blipFill>
        <p:spPr>
          <a:xfrm>
            <a:off x="3792220" y="5949315"/>
            <a:ext cx="4968076" cy="70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auto">
          <a:xfrm>
            <a:off x="3750310" y="6029960"/>
            <a:ext cx="5009986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24" grpId="0" bldLvl="0" animBg="1"/>
      <p:bldP spid="28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9335"/>
            <a:ext cx="834834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020746"/>
            <a:ext cx="4438095" cy="467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926481"/>
            <a:ext cx="3971428" cy="42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860819"/>
            <a:ext cx="2619047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601845"/>
            <a:ext cx="379920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5447665"/>
            <a:ext cx="777684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6" r="5634" b="52497"/>
          <a:stretch>
            <a:fillRect/>
          </a:stretch>
        </p:blipFill>
        <p:spPr>
          <a:xfrm>
            <a:off x="7896225" y="2487930"/>
            <a:ext cx="273621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2" grpId="0" animBg="1"/>
      <p:bldP spid="13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40" y="601345"/>
            <a:ext cx="9536430" cy="514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b="35911"/>
          <a:stretch>
            <a:fillRect/>
          </a:stretch>
        </p:blipFill>
        <p:spPr>
          <a:xfrm>
            <a:off x="5808345" y="4581525"/>
            <a:ext cx="4895215" cy="218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789"/>
            <a:ext cx="1961904" cy="40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815" y="1831975"/>
            <a:ext cx="317944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2778125"/>
            <a:ext cx="2900680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479425" y="3645535"/>
            <a:ext cx="3754120" cy="156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551815" y="5391150"/>
            <a:ext cx="3566160" cy="88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0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1022985"/>
            <a:ext cx="4610735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260" y="1870075"/>
            <a:ext cx="3092450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260" y="2732405"/>
            <a:ext cx="444373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42620" y="3549650"/>
            <a:ext cx="287020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3895" y="4382135"/>
            <a:ext cx="348742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3895" y="5233035"/>
            <a:ext cx="676211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71500" y="6058535"/>
            <a:ext cx="3151505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b="35911"/>
          <a:stretch>
            <a:fillRect/>
          </a:stretch>
        </p:blipFill>
        <p:spPr>
          <a:xfrm>
            <a:off x="6168390" y="2997200"/>
            <a:ext cx="4895215" cy="218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19" grpId="0" bldLvl="0" animBg="1"/>
      <p:bldP spid="23" grpId="0" bldLvl="0" animBg="1"/>
      <p:bldP spid="2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