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2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11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425" y="3095625"/>
            <a:ext cx="11423015" cy="69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055100" cy="459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815" y="970280"/>
            <a:ext cx="8840470" cy="126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67715" y="2421255"/>
            <a:ext cx="451104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67715" y="2994660"/>
            <a:ext cx="5173980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3719195"/>
            <a:ext cx="7051675" cy="5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68350" y="4293235"/>
            <a:ext cx="4758055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1990" y="4941570"/>
            <a:ext cx="529590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72" r="53209"/>
          <a:stretch/>
        </p:blipFill>
        <p:spPr>
          <a:xfrm>
            <a:off x="5789930" y="4221480"/>
            <a:ext cx="3186390" cy="210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r="50385"/>
          <a:stretch>
            <a:fillRect/>
          </a:stretch>
        </p:blipFill>
        <p:spPr>
          <a:xfrm>
            <a:off x="5880100" y="4221480"/>
            <a:ext cx="281495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8" grpId="0" bldLvl="0" animBg="1"/>
      <p:bldP spid="23" grpId="0" bldLvl="0" animBg="1"/>
      <p:bldP spid="28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2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7705" y="1116330"/>
            <a:ext cx="296799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705" y="1591310"/>
            <a:ext cx="280543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503930" y="1591310"/>
            <a:ext cx="4761230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35940" y="2260600"/>
            <a:ext cx="2325370" cy="60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855595" y="2254250"/>
            <a:ext cx="4810125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518160" y="2867660"/>
            <a:ext cx="740854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7705" y="3594100"/>
            <a:ext cx="8249285" cy="185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87705" y="5575300"/>
            <a:ext cx="5334000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auto">
          <a:xfrm>
            <a:off x="6021705" y="5472430"/>
            <a:ext cx="2298700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auto">
          <a:xfrm>
            <a:off x="623570" y="6174740"/>
            <a:ext cx="740854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72" r="58496"/>
          <a:stretch>
            <a:fillRect/>
          </a:stretch>
        </p:blipFill>
        <p:spPr>
          <a:xfrm>
            <a:off x="8688705" y="1701165"/>
            <a:ext cx="2826385" cy="210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4" grpId="0" bldLvl="0" animBg="1"/>
      <p:bldP spid="19" grpId="0" bldLvl="0" animBg="1"/>
      <p:bldP spid="22" grpId="0" bldLvl="0" animBg="1"/>
      <p:bldP spid="29" grpId="0" bldLvl="0" animBg="1"/>
      <p:bldP spid="30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59510"/>
            <a:ext cx="10532745" cy="175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3915" y="3108960"/>
            <a:ext cx="229044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3915" y="3773805"/>
            <a:ext cx="4631055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0725" y="4497070"/>
            <a:ext cx="6296025" cy="70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43915" y="5560695"/>
            <a:ext cx="368554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08" t="34472" r="13112"/>
          <a:stretch>
            <a:fillRect/>
          </a:stretch>
        </p:blipFill>
        <p:spPr>
          <a:xfrm>
            <a:off x="9120505" y="4509135"/>
            <a:ext cx="2586355" cy="210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54422"/>
          <a:stretch>
            <a:fillRect/>
          </a:stretch>
        </p:blipFill>
        <p:spPr>
          <a:xfrm>
            <a:off x="9120505" y="4439920"/>
            <a:ext cx="2586355" cy="217233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3184525" y="3141345"/>
            <a:ext cx="247459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19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764540"/>
            <a:ext cx="9075420" cy="507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9" r="6412" b="49994"/>
          <a:stretch>
            <a:fillRect/>
          </a:stretch>
        </p:blipFill>
        <p:spPr>
          <a:xfrm>
            <a:off x="9048750" y="4364990"/>
            <a:ext cx="3001645" cy="226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24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1515" y="1028700"/>
            <a:ext cx="3843020" cy="996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1515" y="2228215"/>
            <a:ext cx="3521075" cy="96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91515" y="3393440"/>
            <a:ext cx="3620135" cy="103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92150" y="4469765"/>
            <a:ext cx="4391660" cy="45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83590" y="5044440"/>
            <a:ext cx="4011930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83590" y="5736590"/>
            <a:ext cx="261556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783590" y="6241415"/>
            <a:ext cx="2875280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21" grpId="0" bldLvl="0" animBg="1"/>
      <p:bldP spid="28" grpId="0" bldLvl="0" animBg="1"/>
      <p:bldP spid="32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21080"/>
            <a:ext cx="9898380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77695"/>
            <a:ext cx="435356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744470"/>
            <a:ext cx="543115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77545" y="3510915"/>
            <a:ext cx="309118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4257675"/>
            <a:ext cx="6214110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9" r="6412" b="49994"/>
          <a:stretch>
            <a:fillRect/>
          </a:stretch>
        </p:blipFill>
        <p:spPr>
          <a:xfrm>
            <a:off x="7464425" y="3068955"/>
            <a:ext cx="3001645" cy="226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16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1030"/>
            <a:ext cx="8559800" cy="552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2" r="6225" b="25041"/>
          <a:stretch>
            <a:fillRect/>
          </a:stretch>
        </p:blipFill>
        <p:spPr>
          <a:xfrm>
            <a:off x="9192895" y="3141345"/>
            <a:ext cx="2592070" cy="312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9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9030"/>
            <a:ext cx="6444615" cy="1500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629535"/>
            <a:ext cx="6444615" cy="154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4324350"/>
            <a:ext cx="6153150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43915" y="5154930"/>
            <a:ext cx="3509010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355" y="5845810"/>
            <a:ext cx="581025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 flipH="1">
            <a:off x="6571615" y="5972810"/>
            <a:ext cx="447611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18" grpId="0" bldLvl="0" animBg="1"/>
      <p:bldP spid="21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995680"/>
            <a:ext cx="10838180" cy="1444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2602865"/>
            <a:ext cx="7679690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3392170"/>
            <a:ext cx="5561965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1990" y="4124960"/>
            <a:ext cx="3004185" cy="772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81990" y="5026025"/>
            <a:ext cx="2618740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2" r="6225" b="25041"/>
          <a:stretch>
            <a:fillRect/>
          </a:stretch>
        </p:blipFill>
        <p:spPr>
          <a:xfrm>
            <a:off x="9192895" y="3141345"/>
            <a:ext cx="2592070" cy="312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3648075" y="4209415"/>
            <a:ext cx="581025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2" grpId="0" bldLvl="0" animBg="1"/>
      <p:bldP spid="27" grpId="0" bldLvl="0" animBg="1"/>
      <p:bldP spid="32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r="50385"/>
          <a:stretch>
            <a:fillRect/>
          </a:stretch>
        </p:blipFill>
        <p:spPr>
          <a:xfrm>
            <a:off x="1991995" y="4221480"/>
            <a:ext cx="3291840" cy="254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l="54422"/>
          <a:stretch>
            <a:fillRect/>
          </a:stretch>
        </p:blipFill>
        <p:spPr>
          <a:xfrm>
            <a:off x="7680325" y="4221480"/>
            <a:ext cx="2835275" cy="2381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0890"/>
            <a:ext cx="10800000" cy="509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r="50385"/>
          <a:stretch>
            <a:fillRect/>
          </a:stretch>
        </p:blipFill>
        <p:spPr>
          <a:xfrm>
            <a:off x="911860" y="2781300"/>
            <a:ext cx="4464050" cy="34442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54422"/>
          <a:stretch>
            <a:fillRect/>
          </a:stretch>
        </p:blipFill>
        <p:spPr>
          <a:xfrm>
            <a:off x="5808345" y="2781300"/>
            <a:ext cx="4100830" cy="344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2023-11-01T17:01:47Z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