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5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407" r:id="rId23"/>
    <p:sldId id="365" r:id="rId24"/>
    <p:sldId id="364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6780" y="3051810"/>
            <a:ext cx="1037844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1180" y="2737485"/>
            <a:ext cx="103060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5291104"/>
            <a:ext cx="209523" cy="381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3022359"/>
            <a:ext cx="342857" cy="390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1715" y="4215130"/>
            <a:ext cx="86931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3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5955" y="3465830"/>
            <a:ext cx="540067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11985" y="4238625"/>
            <a:ext cx="284924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39290" y="4899660"/>
            <a:ext cx="152209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25955" y="5492115"/>
            <a:ext cx="619950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939290" y="6072505"/>
            <a:ext cx="480060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765" y="2669540"/>
            <a:ext cx="8648065" cy="135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765" y="4309745"/>
            <a:ext cx="315912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39240" y="5120640"/>
            <a:ext cx="873379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58290" y="5949950"/>
            <a:ext cx="754316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3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00175" y="3669030"/>
            <a:ext cx="8087360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567940" y="4704080"/>
            <a:ext cx="4773930" cy="90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451735" y="5869940"/>
            <a:ext cx="2127885" cy="80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6340"/>
            <a:ext cx="601345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0090" y="1988185"/>
            <a:ext cx="746569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98805" y="2958465"/>
            <a:ext cx="5653405" cy="1107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1343660" y="4005580"/>
            <a:ext cx="6572885" cy="1377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911860" y="5382260"/>
            <a:ext cx="10142220" cy="138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05815" y="1022985"/>
            <a:ext cx="8585200" cy="987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477135"/>
            <a:ext cx="6849745" cy="107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3801812"/>
            <a:ext cx="4542857" cy="4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568825"/>
            <a:ext cx="815403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67619" y="4048767"/>
            <a:ext cx="7628571" cy="4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440" y="4869180"/>
            <a:ext cx="812228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4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7705" y="1117600"/>
            <a:ext cx="9178925" cy="119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705" y="2462530"/>
            <a:ext cx="691515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7705" y="3191510"/>
            <a:ext cx="3244215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602" y="4285417"/>
            <a:ext cx="2049137" cy="37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7705" y="4889500"/>
            <a:ext cx="7287260" cy="9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7705" y="6092825"/>
            <a:ext cx="496887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8" grpId="0" animBg="1"/>
      <p:bldP spid="20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3153047"/>
            <a:ext cx="352380" cy="40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560576" cy="5992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>
            <a:fillRect/>
          </a:stretch>
        </p:blipFill>
        <p:spPr>
          <a:xfrm>
            <a:off x="720090" y="972185"/>
            <a:ext cx="10401935" cy="321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99480" y="2658110"/>
            <a:ext cx="347853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623570" y="1125220"/>
            <a:ext cx="10119360" cy="420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1076325"/>
            <a:ext cx="8670925" cy="113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00100" y="2406015"/>
            <a:ext cx="2972435" cy="1004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070" y="3600450"/>
            <a:ext cx="714248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7705" y="4429760"/>
            <a:ext cx="6038215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33730" y="5443220"/>
            <a:ext cx="827849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7705" y="6170295"/>
            <a:ext cx="8174990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771900" y="2315845"/>
            <a:ext cx="3712845" cy="118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22" grpId="0" bldLvl="0" animBg="1"/>
      <p:bldP spid="27" grpId="0" bldLvl="0" animBg="1"/>
      <p:bldP spid="3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773476"/>
            <a:ext cx="438095" cy="40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994282"/>
            <a:ext cx="371427" cy="410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793546"/>
            <a:ext cx="352380" cy="39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9554" y="6156821"/>
            <a:ext cx="303845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3794080"/>
            <a:ext cx="371428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1337" y="2790536"/>
            <a:ext cx="1552290" cy="33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4036" y="2790536"/>
            <a:ext cx="460226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6258" y="4819804"/>
            <a:ext cx="1287074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2285" y="5631815"/>
            <a:ext cx="622935" cy="91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2023-11-01T16:14:38Z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