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62" r:id="rId2"/>
    <p:sldId id="392" r:id="rId3"/>
    <p:sldId id="391" r:id="rId4"/>
    <p:sldId id="388" r:id="rId5"/>
    <p:sldId id="387" r:id="rId6"/>
    <p:sldId id="415" r:id="rId7"/>
    <p:sldId id="416" r:id="rId8"/>
    <p:sldId id="385" r:id="rId9"/>
    <p:sldId id="382" r:id="rId10"/>
    <p:sldId id="381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902" y="490"/>
      </p:cViewPr>
      <p:guideLst>
        <p:guide orient="horz" pos="220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6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27.png"/><Relationship Id="rId5" Type="http://schemas.openxmlformats.org/officeDocument/2006/relationships/tags" Target="../tags/tag24.xml"/><Relationship Id="rId10" Type="http://schemas.openxmlformats.org/officeDocument/2006/relationships/image" Target="../media/image28.png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27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31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8210" y="2990850"/>
            <a:ext cx="1035558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9"/>
          <a:stretch>
            <a:fillRect/>
          </a:stretch>
        </p:blipFill>
        <p:spPr>
          <a:xfrm>
            <a:off x="431800" y="837115"/>
            <a:ext cx="10800080" cy="366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0475" y="3590925"/>
            <a:ext cx="128587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5" r="27707"/>
          <a:stretch>
            <a:fillRect/>
          </a:stretch>
        </p:blipFill>
        <p:spPr>
          <a:xfrm>
            <a:off x="5808345" y="3878580"/>
            <a:ext cx="3423920" cy="297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01105" y="3260725"/>
            <a:ext cx="362839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5175"/>
            <a:ext cx="10184765" cy="365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1" r="39871"/>
          <a:stretch>
            <a:fillRect/>
          </a:stretch>
        </p:blipFill>
        <p:spPr>
          <a:xfrm>
            <a:off x="5520055" y="3807460"/>
            <a:ext cx="2062480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81340"/>
            <a:ext cx="10800000" cy="196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5702935" y="4704080"/>
            <a:ext cx="1922145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1" r="39871"/>
          <a:stretch>
            <a:fillRect/>
          </a:stretch>
        </p:blipFill>
        <p:spPr>
          <a:xfrm>
            <a:off x="8832850" y="1196975"/>
            <a:ext cx="2495550" cy="345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549275"/>
            <a:ext cx="8913495" cy="480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r="8219" b="43846"/>
          <a:stretch>
            <a:fillRect/>
          </a:stretch>
        </p:blipFill>
        <p:spPr>
          <a:xfrm>
            <a:off x="8544560" y="3717290"/>
            <a:ext cx="352806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49985"/>
            <a:ext cx="6141720" cy="166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5815" y="2947670"/>
            <a:ext cx="465772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05815" y="3827780"/>
            <a:ext cx="456692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05815" y="4707255"/>
            <a:ext cx="520700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05815" y="5584190"/>
            <a:ext cx="435546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7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05560"/>
            <a:ext cx="5581650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211070"/>
            <a:ext cx="5594350" cy="219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480" y="4866005"/>
            <a:ext cx="5106670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8095" y="5823444"/>
            <a:ext cx="133333" cy="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3809" y="5813912"/>
            <a:ext cx="2514285" cy="35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r="8219" b="43846"/>
          <a:stretch>
            <a:fillRect/>
          </a:stretch>
        </p:blipFill>
        <p:spPr>
          <a:xfrm>
            <a:off x="7536180" y="2708910"/>
            <a:ext cx="352806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10312400" cy="361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00190" y="4077335"/>
            <a:ext cx="3918585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5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202055"/>
            <a:ext cx="468312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5800" y="1953895"/>
            <a:ext cx="503682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95960" y="2781300"/>
            <a:ext cx="293624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2445" y="1052830"/>
            <a:ext cx="3918585" cy="2035175"/>
          </a:xfrm>
          <a:prstGeom prst="rect">
            <a:avLst/>
          </a:prstGeom>
        </p:spPr>
      </p:pic>
      <p:sp useBgFill="1">
        <p:nvSpPr>
          <p:cNvPr id="47" name="矩形 46"/>
          <p:cNvSpPr/>
          <p:nvPr>
            <p:custDataLst>
              <p:tags r:id="rId1"/>
            </p:custDataLst>
          </p:nvPr>
        </p:nvSpPr>
        <p:spPr bwMode="auto">
          <a:xfrm>
            <a:off x="685800" y="3517265"/>
            <a:ext cx="657479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2"/>
            </p:custDataLst>
          </p:nvPr>
        </p:nvSpPr>
        <p:spPr bwMode="auto">
          <a:xfrm>
            <a:off x="623570" y="4437380"/>
            <a:ext cx="484822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auto">
          <a:xfrm>
            <a:off x="551815" y="5301615"/>
            <a:ext cx="293624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auto">
          <a:xfrm>
            <a:off x="407670" y="6093460"/>
            <a:ext cx="334137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33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1"/>
            </p:custDataLst>
          </p:nvPr>
        </p:nvSpPr>
        <p:spPr bwMode="auto">
          <a:xfrm>
            <a:off x="551815" y="1269365"/>
            <a:ext cx="375983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195830"/>
            <a:ext cx="490918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551815" y="2966720"/>
            <a:ext cx="7175500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479425" y="3997325"/>
            <a:ext cx="323977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335915" y="5026025"/>
            <a:ext cx="4680585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1" r="8529" b="61096"/>
          <a:stretch>
            <a:fillRect/>
          </a:stretch>
        </p:blipFill>
        <p:spPr>
          <a:xfrm>
            <a:off x="7104380" y="981075"/>
            <a:ext cx="3959860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3648075" y="4043680"/>
            <a:ext cx="490283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5016500" y="4893310"/>
            <a:ext cx="323977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3269397"/>
            <a:ext cx="352380" cy="40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1"/>
            </p:custDataLst>
          </p:nvPr>
        </p:nvSpPr>
        <p:spPr bwMode="auto">
          <a:xfrm>
            <a:off x="623570" y="1052830"/>
            <a:ext cx="358140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845310"/>
            <a:ext cx="706945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695960" y="2759710"/>
            <a:ext cx="5163820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1" r="8529" b="61096"/>
          <a:stretch>
            <a:fillRect/>
          </a:stretch>
        </p:blipFill>
        <p:spPr>
          <a:xfrm>
            <a:off x="5859780" y="3717290"/>
            <a:ext cx="3959860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8311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92344" y="2420888"/>
            <a:ext cx="2682240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9135"/>
            <a:ext cx="9987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157605"/>
            <a:ext cx="6025515" cy="140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5325" y="2868930"/>
            <a:ext cx="441452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530" y="3672840"/>
            <a:ext cx="341376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41045" y="4352925"/>
            <a:ext cx="445389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46430" y="5271770"/>
            <a:ext cx="443357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19125" y="6036945"/>
            <a:ext cx="760603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909320"/>
            <a:ext cx="2794608" cy="3167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247775"/>
            <a:ext cx="666623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0090" y="1901190"/>
            <a:ext cx="690499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2708910"/>
            <a:ext cx="690499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auto">
          <a:xfrm>
            <a:off x="565785" y="3536950"/>
            <a:ext cx="8912860" cy="218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191770" y="6093460"/>
            <a:ext cx="690499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47641" y="1003570"/>
            <a:ext cx="2682240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7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4690" y="933450"/>
            <a:ext cx="483108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4690" y="1628775"/>
            <a:ext cx="204152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4690" y="2237105"/>
            <a:ext cx="214630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8325" y="2772410"/>
            <a:ext cx="365696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5960" y="3321050"/>
            <a:ext cx="340233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39445" y="3823335"/>
            <a:ext cx="386461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94690" y="4318000"/>
            <a:ext cx="390969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94690" y="5083810"/>
            <a:ext cx="4093845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94690" y="5632450"/>
            <a:ext cx="232918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94690" y="6213475"/>
            <a:ext cx="228346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7" r="8437" b="45001"/>
          <a:stretch>
            <a:fillRect/>
          </a:stretch>
        </p:blipFill>
        <p:spPr>
          <a:xfrm>
            <a:off x="8400415" y="1628775"/>
            <a:ext cx="273621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56270" y="1764246"/>
            <a:ext cx="2880360" cy="3264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5" grpId="0" bldLvl="0" animBg="1"/>
      <p:bldP spid="19" grpId="0" bldLvl="0" animBg="1"/>
      <p:bldP spid="22" grpId="0" bldLvl="0" animBg="1"/>
      <p:bldP spid="28" grpId="0" bldLvl="0" animBg="1"/>
      <p:bldP spid="33" grpId="0" bldLvl="0" animBg="1"/>
      <p:bldP spid="38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9809480" cy="354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605" y="2564765"/>
            <a:ext cx="88773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4" r="18377" b="9014"/>
          <a:stretch>
            <a:fillRect/>
          </a:stretch>
        </p:blipFill>
        <p:spPr>
          <a:xfrm>
            <a:off x="8328660" y="4149090"/>
            <a:ext cx="3335655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2127629"/>
            <a:ext cx="438095" cy="401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4" y="909320"/>
            <a:ext cx="10224581" cy="440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360" y="2701805"/>
            <a:ext cx="554990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" r="19687" b="9014"/>
          <a:stretch>
            <a:fillRect/>
          </a:stretch>
        </p:blipFill>
        <p:spPr>
          <a:xfrm>
            <a:off x="8400415" y="3926120"/>
            <a:ext cx="3101975" cy="261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48"/>
          <a:stretch/>
        </p:blipFill>
        <p:spPr>
          <a:xfrm>
            <a:off x="623392" y="836712"/>
            <a:ext cx="10513168" cy="562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13" b="-1"/>
          <a:stretch/>
        </p:blipFill>
        <p:spPr>
          <a:xfrm>
            <a:off x="479376" y="903237"/>
            <a:ext cx="10801200" cy="295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408" y="1126611"/>
            <a:ext cx="892160" cy="6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61" b="65822"/>
          <a:stretch>
            <a:fillRect/>
          </a:stretch>
        </p:blipFill>
        <p:spPr>
          <a:xfrm>
            <a:off x="3863752" y="3856588"/>
            <a:ext cx="368554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1904" y="4070837"/>
            <a:ext cx="600000" cy="39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2" r="21242" b="3758"/>
          <a:stretch>
            <a:fillRect/>
          </a:stretch>
        </p:blipFill>
        <p:spPr>
          <a:xfrm>
            <a:off x="7248525" y="3789045"/>
            <a:ext cx="3495675" cy="285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25" y="686250"/>
            <a:ext cx="10800000" cy="307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0277" y="3043150"/>
            <a:ext cx="561903" cy="39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6" r="20685" b="5273"/>
          <a:stretch>
            <a:fillRect/>
          </a:stretch>
        </p:blipFill>
        <p:spPr>
          <a:xfrm>
            <a:off x="7320280" y="3789045"/>
            <a:ext cx="3708400" cy="271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2023-11-01T16:50:20Z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