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48" r:id="rId14"/>
    <p:sldId id="349" r:id="rId15"/>
    <p:sldId id="350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043237"/>
            <a:ext cx="6181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41" y="1223230"/>
            <a:ext cx="104965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6584" y="41370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57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69" y="960560"/>
            <a:ext cx="104394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5747" y="30009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54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433512"/>
            <a:ext cx="9296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76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76375"/>
            <a:ext cx="10515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3457" y="41831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7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04937"/>
            <a:ext cx="104013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0147" y="3371273"/>
            <a:ext cx="2187997" cy="945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0111" y="4691184"/>
            <a:ext cx="81178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0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36712"/>
            <a:ext cx="10439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5027" y="263192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84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01" y="812004"/>
            <a:ext cx="104203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887" y="5472479"/>
            <a:ext cx="37147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1529" y="2161310"/>
            <a:ext cx="1273598" cy="8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9964" y="5494749"/>
            <a:ext cx="5596217" cy="1109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769" y="1201249"/>
            <a:ext cx="5638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311" y="2225077"/>
            <a:ext cx="6353598" cy="3178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6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46" y="903409"/>
            <a:ext cx="103632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5710" y="3305731"/>
            <a:ext cx="7240289" cy="3113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313" y="934916"/>
            <a:ext cx="64198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657" y="1015113"/>
            <a:ext cx="7739052" cy="5173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1" y="826477"/>
            <a:ext cx="93630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48" y="1539387"/>
            <a:ext cx="103441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6511" y="17817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3457" y="47835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4965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629" y="822447"/>
            <a:ext cx="97631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10" y="2150818"/>
            <a:ext cx="6381750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082" y="2728180"/>
            <a:ext cx="22288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819150"/>
            <a:ext cx="98774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8693" y="13938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8330" y="14399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1930" y="14492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55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23987"/>
            <a:ext cx="98583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73" y="1439985"/>
            <a:ext cx="10131271" cy="1765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3273" y="3139475"/>
            <a:ext cx="10131271" cy="2457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4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63" y="929419"/>
            <a:ext cx="104203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3" y="3536640"/>
            <a:ext cx="6455198" cy="262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9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21" y="847725"/>
            <a:ext cx="6343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111" y="839622"/>
            <a:ext cx="7074034" cy="2439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057" y="3314968"/>
            <a:ext cx="7074034" cy="3095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1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67" y="970450"/>
            <a:ext cx="103822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868" y="869706"/>
            <a:ext cx="98393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533" y="5794131"/>
            <a:ext cx="501015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182" y="738021"/>
            <a:ext cx="6510617" cy="2965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637" y="3822967"/>
            <a:ext cx="9475490" cy="2965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3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767" y="1274885"/>
            <a:ext cx="66484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129" y="1209077"/>
            <a:ext cx="8690398" cy="44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1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52575"/>
            <a:ext cx="10420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9348" y="28623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2985" y="37490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1893" y="4700422"/>
            <a:ext cx="867197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0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95550"/>
            <a:ext cx="105156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6" y="31948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88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43037"/>
            <a:ext cx="104013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1602" y="48666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19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952" y="3453911"/>
            <a:ext cx="103822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77" y="801988"/>
            <a:ext cx="7585562" cy="2553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195" y="1151425"/>
            <a:ext cx="1495425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7435" y="775921"/>
            <a:ext cx="1476375" cy="400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3609" y="6151419"/>
            <a:ext cx="2243416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5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57300"/>
            <a:ext cx="10515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8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80728"/>
            <a:ext cx="9944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3" y="2973222"/>
            <a:ext cx="6566034" cy="3640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4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71" y="764704"/>
            <a:ext cx="97155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773" y="5963748"/>
            <a:ext cx="77343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01" y="821149"/>
            <a:ext cx="10094325" cy="32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257" y="4284786"/>
            <a:ext cx="8865888" cy="2420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9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866" y="1503485"/>
            <a:ext cx="73533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237" y="1550821"/>
            <a:ext cx="9170689" cy="380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4013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21" y="799367"/>
            <a:ext cx="99250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483" y="3623163"/>
            <a:ext cx="184785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285" y="4332044"/>
            <a:ext cx="49434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951" y="4872403"/>
            <a:ext cx="3543300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5595" y="4873136"/>
            <a:ext cx="2028825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255" y="5480539"/>
            <a:ext cx="7219950" cy="1066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0911" y="2751549"/>
            <a:ext cx="9641744" cy="3852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6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595437"/>
            <a:ext cx="8496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9820" y="1597003"/>
            <a:ext cx="9641744" cy="4000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4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938212"/>
            <a:ext cx="98012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093" y="950458"/>
            <a:ext cx="10168216" cy="5681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7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932" y="1000125"/>
            <a:ext cx="104965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929" y="41831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3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138237"/>
            <a:ext cx="10439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052736"/>
            <a:ext cx="61626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2" y="1089004"/>
            <a:ext cx="8062325" cy="5016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17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764704"/>
            <a:ext cx="48482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980728"/>
            <a:ext cx="3171825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220" y="839622"/>
            <a:ext cx="6094980" cy="5829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721" y="930852"/>
            <a:ext cx="31432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1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78" y="747119"/>
            <a:ext cx="5305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63" y="2592950"/>
            <a:ext cx="376237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50" y="3894259"/>
            <a:ext cx="9858375" cy="1847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0693" y="765731"/>
            <a:ext cx="6917015" cy="2984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4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378" y="851022"/>
            <a:ext cx="98202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0273" y="2893768"/>
            <a:ext cx="36195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966" y="876567"/>
            <a:ext cx="10334469" cy="1681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257" y="2603767"/>
            <a:ext cx="5614687" cy="394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228" y="2477654"/>
            <a:ext cx="4048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3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52600"/>
            <a:ext cx="10496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5747" y="32226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7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69" y="753574"/>
            <a:ext cx="1043940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271" y="4760302"/>
            <a:ext cx="3019425" cy="196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1780" y="4708281"/>
            <a:ext cx="3238500" cy="194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91929" y="48666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2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66850"/>
            <a:ext cx="10477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9638" y="40354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2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584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1929" y="23820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7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2" y="3519853"/>
            <a:ext cx="10420350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733" y="793872"/>
            <a:ext cx="9886950" cy="2562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83" y="2909887"/>
            <a:ext cx="1314450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6359" y="878131"/>
            <a:ext cx="131445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8458" y="897181"/>
            <a:ext cx="1476375" cy="333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91929" y="48389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3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2024-11-04T01:13:00Z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