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3067050"/>
            <a:ext cx="1174242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96390" y="3540125"/>
            <a:ext cx="6676390" cy="119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235960" y="5109845"/>
            <a:ext cx="1659890" cy="97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6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45260" y="2255520"/>
            <a:ext cx="8579485" cy="109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855595" y="4888230"/>
            <a:ext cx="2473960" cy="93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712085" y="3567430"/>
            <a:ext cx="3833495" cy="1162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9695" y="6160135"/>
            <a:ext cx="247396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6" grpId="0" bldLvl="0" animBg="1"/>
      <p:bldP spid="3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1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87805" y="2419985"/>
            <a:ext cx="8242300" cy="129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051175" y="3815715"/>
            <a:ext cx="4159885" cy="100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147695" y="5263515"/>
            <a:ext cx="145669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48130" y="2754630"/>
            <a:ext cx="7050405" cy="119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38830" y="4305300"/>
            <a:ext cx="241300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1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346835" y="2294255"/>
            <a:ext cx="7200900" cy="88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540635" y="3429000"/>
            <a:ext cx="4516120" cy="93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423795" y="4458970"/>
            <a:ext cx="2684145" cy="84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auto">
          <a:xfrm>
            <a:off x="2495550" y="5530215"/>
            <a:ext cx="1723390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8" grpId="0" bldLvl="0" animBg="1"/>
      <p:bldP spid="2" grpId="0" bldLvl="0" animBg="1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69060" y="2206625"/>
            <a:ext cx="827278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639695" y="4644390"/>
            <a:ext cx="3298825" cy="79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639695" y="3429000"/>
            <a:ext cx="5462905" cy="96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847850" y="5689600"/>
            <a:ext cx="827278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2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707515" y="3428365"/>
            <a:ext cx="8006080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207895" y="4581525"/>
            <a:ext cx="827278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1847850" y="5733415"/>
            <a:ext cx="827278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466215" y="2705735"/>
            <a:ext cx="8327390" cy="10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999740" y="4133215"/>
            <a:ext cx="6953250" cy="105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653030" y="5291455"/>
            <a:ext cx="3298190" cy="129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3" grpId="0" bldLvl="0" animBg="1"/>
      <p:bldP spid="3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2023-11-01T16:07:25Z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