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0030" y="3025140"/>
            <a:ext cx="11711940" cy="80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96670" y="4465320"/>
            <a:ext cx="5701665" cy="117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00375" y="5887085"/>
            <a:ext cx="2226310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2574925"/>
            <a:ext cx="8808085" cy="137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43150" y="4110355"/>
            <a:ext cx="1900555" cy="10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39520" y="4004945"/>
            <a:ext cx="5039360" cy="1249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19045" y="5409565"/>
            <a:ext cx="1848485" cy="85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81990" y="2523490"/>
            <a:ext cx="8509000" cy="154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389505" y="4105275"/>
            <a:ext cx="113855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48410" y="4199255"/>
            <a:ext cx="6316980" cy="125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520315" y="5556250"/>
            <a:ext cx="2346325" cy="98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2545080"/>
            <a:ext cx="9041765" cy="141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453005" y="4201795"/>
            <a:ext cx="1647190" cy="74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3002280"/>
            <a:ext cx="9092565" cy="1176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63750" y="4347210"/>
            <a:ext cx="3481705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470150" y="5380355"/>
            <a:ext cx="2717800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2639060"/>
            <a:ext cx="9309100" cy="12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207895" y="3994150"/>
            <a:ext cx="6478905" cy="138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063750" y="5621655"/>
            <a:ext cx="6478905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2023-11-01T16:06:12Z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