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1" r:id="rId11"/>
    <p:sldId id="380" r:id="rId12"/>
    <p:sldId id="379" r:id="rId13"/>
    <p:sldId id="378" r:id="rId14"/>
    <p:sldId id="377" r:id="rId15"/>
    <p:sldId id="375" r:id="rId16"/>
    <p:sldId id="374" r:id="rId17"/>
    <p:sldId id="373" r:id="rId18"/>
    <p:sldId id="372" r:id="rId19"/>
    <p:sldId id="371" r:id="rId20"/>
    <p:sldId id="370" r:id="rId21"/>
    <p:sldId id="369" r:id="rId22"/>
    <p:sldId id="389" r:id="rId23"/>
    <p:sldId id="368" r:id="rId24"/>
    <p:sldId id="366" r:id="rId25"/>
    <p:sldId id="365" r:id="rId26"/>
    <p:sldId id="364" r:id="rId27"/>
    <p:sldId id="390" r:id="rId28"/>
  </p:sldIdLst>
  <p:sldSz cx="12192000" cy="685800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3" d="100"/>
          <a:sy n="93" d="100"/>
        </p:scale>
        <p:origin x="17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191" y="2257365"/>
            <a:ext cx="10071618" cy="23432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4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91428" y="2104816"/>
            <a:ext cx="323809" cy="4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48571" y="3991457"/>
            <a:ext cx="323809" cy="4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9523" y="4944307"/>
            <a:ext cx="323809" cy="400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91428" y="3050474"/>
            <a:ext cx="1333332" cy="42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739047" y="3060012"/>
            <a:ext cx="800000" cy="41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34285" y="2257365"/>
            <a:ext cx="371428" cy="57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91428" y="2104899"/>
            <a:ext cx="314285" cy="3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043809" y="4763522"/>
            <a:ext cx="371428" cy="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529523" y="4611056"/>
            <a:ext cx="209523" cy="39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3927404"/>
            <a:ext cx="1695238" cy="44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510" y="4352235"/>
            <a:ext cx="6826212" cy="23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41"/>
          <a:stretch>
            <a:fillRect/>
          </a:stretch>
        </p:blipFill>
        <p:spPr>
          <a:xfrm>
            <a:off x="720000" y="827999"/>
            <a:ext cx="9663601" cy="3753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583178"/>
            <a:ext cx="4140545" cy="204015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87488" y="472514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289100" y="4653136"/>
            <a:ext cx="31155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271464" y="5949280"/>
            <a:ext cx="2880320" cy="54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24" y="836712"/>
            <a:ext cx="8134768" cy="28131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005064"/>
            <a:ext cx="4248472" cy="216913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271464" y="3861048"/>
            <a:ext cx="424847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71464" y="5085184"/>
            <a:ext cx="31155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545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9392" y="4081781"/>
            <a:ext cx="4674680" cy="391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6080" y="4097770"/>
            <a:ext cx="2726868" cy="327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14657" y="4793296"/>
            <a:ext cx="1397299" cy="33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899787" y="4841263"/>
            <a:ext cx="1301484" cy="303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4580" y="5488821"/>
            <a:ext cx="1900327" cy="367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474676" y="5536789"/>
            <a:ext cx="231552" cy="2878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857935" y="5488821"/>
            <a:ext cx="359305" cy="38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97086" y="5488821"/>
            <a:ext cx="1870921" cy="383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269275" y="5496816"/>
            <a:ext cx="3265688" cy="33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414657" y="6208331"/>
            <a:ext cx="566904" cy="33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069392" y="6208331"/>
            <a:ext cx="1277531" cy="335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370877" y="6472151"/>
            <a:ext cx="127753" cy="87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414657" y="4097770"/>
            <a:ext cx="566904" cy="415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062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4352" y="1556792"/>
            <a:ext cx="2851896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700808"/>
            <a:ext cx="10800000" cy="441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50920" y="1948545"/>
            <a:ext cx="5080130" cy="466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3432" y="2958550"/>
            <a:ext cx="295238" cy="228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5336" y="3053833"/>
            <a:ext cx="1019047" cy="45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50098" y="3072890"/>
            <a:ext cx="3647619" cy="4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31051" y="3072890"/>
            <a:ext cx="942857" cy="419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83432" y="3396854"/>
            <a:ext cx="314285" cy="34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45336" y="4197235"/>
            <a:ext cx="1247619" cy="4097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259622" y="5178655"/>
            <a:ext cx="285714" cy="238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783432" y="5073843"/>
            <a:ext cx="200000" cy="343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45336" y="5302524"/>
            <a:ext cx="504761" cy="4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02479" y="5026202"/>
            <a:ext cx="1514285" cy="933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221527" y="5435921"/>
            <a:ext cx="333333" cy="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221527" y="5531204"/>
            <a:ext cx="333333" cy="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631051" y="5292995"/>
            <a:ext cx="1228571" cy="676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869146" y="5607431"/>
            <a:ext cx="161904" cy="104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742808" y="1954801"/>
            <a:ext cx="936104" cy="447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908447"/>
            <a:ext cx="7683895" cy="6604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16" y="3707501"/>
            <a:ext cx="10800000" cy="2782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97758" y="4050575"/>
            <a:ext cx="200000" cy="35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02520" y="4307881"/>
            <a:ext cx="1676190" cy="381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45377" y="4269762"/>
            <a:ext cx="1219047" cy="686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83473" y="4593777"/>
            <a:ext cx="161904" cy="9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6806" y="5441934"/>
            <a:ext cx="200000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288235" y="5441934"/>
            <a:ext cx="200000" cy="343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35854" y="5661121"/>
            <a:ext cx="485714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40616" y="5651591"/>
            <a:ext cx="1676191" cy="457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507282" y="5661121"/>
            <a:ext cx="2123809" cy="447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02520" y="5661121"/>
            <a:ext cx="1971428" cy="67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116808" y="5661121"/>
            <a:ext cx="2238094" cy="676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8845" y="1104539"/>
            <a:ext cx="2851896" cy="309634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887956"/>
            <a:ext cx="8122067" cy="281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3831718"/>
            <a:ext cx="438095" cy="400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132"/>
          <a:stretch>
            <a:fillRect/>
          </a:stretch>
        </p:blipFill>
        <p:spPr>
          <a:xfrm>
            <a:off x="720000" y="827999"/>
            <a:ext cx="10542508" cy="404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32" y="980728"/>
            <a:ext cx="8217322" cy="15431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490484"/>
            <a:ext cx="8713758" cy="353080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99456" y="2490484"/>
            <a:ext cx="720080" cy="650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03394" y="2507171"/>
            <a:ext cx="3832565" cy="650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82776" y="3174342"/>
            <a:ext cx="5057240" cy="650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291056" y="3897818"/>
            <a:ext cx="8550150" cy="14367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2168" y="5362885"/>
            <a:ext cx="5517888" cy="100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>
            <a:fillRect/>
          </a:stretch>
        </p:blipFill>
        <p:spPr>
          <a:xfrm>
            <a:off x="720000" y="827999"/>
            <a:ext cx="10632615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2708920"/>
            <a:ext cx="5616624" cy="348024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20000" y="2636912"/>
            <a:ext cx="343178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72400" y="3596917"/>
            <a:ext cx="57996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72400" y="4461013"/>
            <a:ext cx="32073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72400" y="5325086"/>
            <a:ext cx="32073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980728"/>
            <a:ext cx="8640960" cy="153692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43164"/>
            <a:ext cx="9217024" cy="183796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911424" y="2780928"/>
            <a:ext cx="7920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684276" y="2812740"/>
            <a:ext cx="44837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240016" y="2812740"/>
            <a:ext cx="352839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817514" y="3703686"/>
            <a:ext cx="383832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4684804" y="3820852"/>
            <a:ext cx="198726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398" y="692696"/>
            <a:ext cx="7992888" cy="213850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36638"/>
            <a:ext cx="8141118" cy="41213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4398" y="2831199"/>
            <a:ext cx="3457386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7408" y="3429000"/>
            <a:ext cx="1008112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30396" y="3428999"/>
            <a:ext cx="2681428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4398" y="4149080"/>
            <a:ext cx="8141118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9930" y="4839315"/>
            <a:ext cx="7054262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408" y="5561522"/>
            <a:ext cx="3457386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7408" y="6165304"/>
            <a:ext cx="5112568" cy="5257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6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2142482"/>
            <a:ext cx="342857" cy="40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0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736300"/>
            <a:ext cx="390476" cy="400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2135039"/>
            <a:ext cx="390476" cy="400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4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200935"/>
            <a:ext cx="380952" cy="409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605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74569" y="3021643"/>
            <a:ext cx="420269" cy="383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01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72816"/>
            <a:ext cx="10800000" cy="484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00456" y="2132856"/>
            <a:ext cx="4624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7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8571" y="2057741"/>
            <a:ext cx="371427" cy="409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2024-07-30T16:04:20Z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