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6950904-C329-4A52-C0E9-8760A837B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20888"/>
            <a:ext cx="12192000" cy="18738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C1ACB1-625D-BDAB-4BB2-4A5702AD66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401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236E0E-B4BD-C09F-84D4-E3AF096FD532}"/>
              </a:ext>
            </a:extLst>
          </p:cNvPr>
          <p:cNvSpPr/>
          <p:nvPr/>
        </p:nvSpPr>
        <p:spPr bwMode="auto">
          <a:xfrm>
            <a:off x="6789987" y="3577447"/>
            <a:ext cx="158151" cy="278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1CB7D0-0B2C-3E21-ACF8-DE470B414192}"/>
              </a:ext>
            </a:extLst>
          </p:cNvPr>
          <p:cNvSpPr/>
          <p:nvPr/>
        </p:nvSpPr>
        <p:spPr bwMode="auto">
          <a:xfrm>
            <a:off x="8205815" y="3584979"/>
            <a:ext cx="233461" cy="278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AE1CE6-E4A1-8C6F-991A-51A7354A5AEE}"/>
              </a:ext>
            </a:extLst>
          </p:cNvPr>
          <p:cNvSpPr/>
          <p:nvPr/>
        </p:nvSpPr>
        <p:spPr bwMode="auto">
          <a:xfrm>
            <a:off x="689875" y="3765765"/>
            <a:ext cx="1641759" cy="346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042895-CDD0-6247-040E-B1D272B79998}"/>
              </a:ext>
            </a:extLst>
          </p:cNvPr>
          <p:cNvSpPr/>
          <p:nvPr/>
        </p:nvSpPr>
        <p:spPr bwMode="auto">
          <a:xfrm>
            <a:off x="2331634" y="3577447"/>
            <a:ext cx="6175420" cy="715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38702B-E670-4933-C316-12658EAC4D95}"/>
              </a:ext>
            </a:extLst>
          </p:cNvPr>
          <p:cNvSpPr/>
          <p:nvPr/>
        </p:nvSpPr>
        <p:spPr bwMode="auto">
          <a:xfrm>
            <a:off x="8198284" y="4021878"/>
            <a:ext cx="225930" cy="271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8B9926-B8D3-D256-E836-77BD3D478A29}"/>
              </a:ext>
            </a:extLst>
          </p:cNvPr>
          <p:cNvSpPr/>
          <p:nvPr/>
        </p:nvSpPr>
        <p:spPr bwMode="auto">
          <a:xfrm>
            <a:off x="5313910" y="4729955"/>
            <a:ext cx="225930" cy="278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26389F-AF30-36D9-79A3-954AF0EFA325}"/>
              </a:ext>
            </a:extLst>
          </p:cNvPr>
          <p:cNvSpPr/>
          <p:nvPr/>
        </p:nvSpPr>
        <p:spPr bwMode="auto">
          <a:xfrm>
            <a:off x="2068049" y="5001133"/>
            <a:ext cx="263585" cy="45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9DA5C4-D105-4316-D440-A2C67D37DE6B}"/>
              </a:ext>
            </a:extLst>
          </p:cNvPr>
          <p:cNvSpPr/>
          <p:nvPr/>
        </p:nvSpPr>
        <p:spPr bwMode="auto">
          <a:xfrm>
            <a:off x="2068049" y="5083993"/>
            <a:ext cx="263585" cy="37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57657C-79FE-AC8E-3A92-02602C6A9D74}"/>
              </a:ext>
            </a:extLst>
          </p:cNvPr>
          <p:cNvSpPr/>
          <p:nvPr/>
        </p:nvSpPr>
        <p:spPr bwMode="auto">
          <a:xfrm>
            <a:off x="2452130" y="5038797"/>
            <a:ext cx="271116" cy="37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322BBF-E3C3-B29B-1FC9-DEBDCCBD7ED1}"/>
              </a:ext>
            </a:extLst>
          </p:cNvPr>
          <p:cNvSpPr/>
          <p:nvPr/>
        </p:nvSpPr>
        <p:spPr bwMode="auto">
          <a:xfrm>
            <a:off x="2775963" y="4933339"/>
            <a:ext cx="783224" cy="293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A434C19-4981-6BE4-0E19-F9CBFEC7C00C}"/>
              </a:ext>
            </a:extLst>
          </p:cNvPr>
          <p:cNvSpPr/>
          <p:nvPr/>
        </p:nvSpPr>
        <p:spPr bwMode="auto">
          <a:xfrm>
            <a:off x="3626966" y="4933339"/>
            <a:ext cx="1054340" cy="293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BDFD60A-FBED-44B1-F51E-2E9F390973CE}"/>
              </a:ext>
            </a:extLst>
          </p:cNvPr>
          <p:cNvSpPr/>
          <p:nvPr/>
        </p:nvSpPr>
        <p:spPr bwMode="auto">
          <a:xfrm>
            <a:off x="4749085" y="4933339"/>
            <a:ext cx="873596" cy="278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B5F69B5-BEDC-F8CE-26D5-14089210EB54}"/>
              </a:ext>
            </a:extLst>
          </p:cNvPr>
          <p:cNvSpPr/>
          <p:nvPr/>
        </p:nvSpPr>
        <p:spPr bwMode="auto">
          <a:xfrm>
            <a:off x="5306379" y="5159321"/>
            <a:ext cx="225930" cy="271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369E079-F8F4-2473-AC41-7862222ED593}"/>
              </a:ext>
            </a:extLst>
          </p:cNvPr>
          <p:cNvSpPr/>
          <p:nvPr/>
        </p:nvSpPr>
        <p:spPr bwMode="auto">
          <a:xfrm>
            <a:off x="3355850" y="5859865"/>
            <a:ext cx="233461" cy="278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14DA5D8-8FB8-5B55-03B4-A2C062D6C843}"/>
              </a:ext>
            </a:extLst>
          </p:cNvPr>
          <p:cNvSpPr/>
          <p:nvPr/>
        </p:nvSpPr>
        <p:spPr bwMode="auto">
          <a:xfrm>
            <a:off x="2068049" y="6146109"/>
            <a:ext cx="263585" cy="37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1C391BB-E0A4-744C-7396-63A4ED67370A}"/>
              </a:ext>
            </a:extLst>
          </p:cNvPr>
          <p:cNvSpPr/>
          <p:nvPr/>
        </p:nvSpPr>
        <p:spPr bwMode="auto">
          <a:xfrm>
            <a:off x="2068049" y="6221436"/>
            <a:ext cx="263585" cy="45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594707F-657C-5561-CE2A-366BB38B430C}"/>
              </a:ext>
            </a:extLst>
          </p:cNvPr>
          <p:cNvSpPr/>
          <p:nvPr/>
        </p:nvSpPr>
        <p:spPr bwMode="auto">
          <a:xfrm>
            <a:off x="2452130" y="6183773"/>
            <a:ext cx="271116" cy="37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F55DF29-F9DD-F5F2-B028-6BC91C0D16D4}"/>
              </a:ext>
            </a:extLst>
          </p:cNvPr>
          <p:cNvSpPr/>
          <p:nvPr/>
        </p:nvSpPr>
        <p:spPr bwMode="auto">
          <a:xfrm>
            <a:off x="2798556" y="6078314"/>
            <a:ext cx="873596" cy="278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A367F3A-A023-7F36-FF91-903270E39F47}"/>
              </a:ext>
            </a:extLst>
          </p:cNvPr>
          <p:cNvSpPr/>
          <p:nvPr/>
        </p:nvSpPr>
        <p:spPr bwMode="auto">
          <a:xfrm>
            <a:off x="3348319" y="6289231"/>
            <a:ext cx="436798" cy="286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18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93933-7BE6-584E-496E-70086A54A4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0085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43244E-F608-C0EA-CFBD-3AC01AC246FE}"/>
              </a:ext>
            </a:extLst>
          </p:cNvPr>
          <p:cNvSpPr/>
          <p:nvPr/>
        </p:nvSpPr>
        <p:spPr bwMode="auto">
          <a:xfrm>
            <a:off x="2815145" y="2213069"/>
            <a:ext cx="129787" cy="22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554182-F569-5400-8D13-B75A721FA37B}"/>
              </a:ext>
            </a:extLst>
          </p:cNvPr>
          <p:cNvSpPr/>
          <p:nvPr/>
        </p:nvSpPr>
        <p:spPr bwMode="auto">
          <a:xfrm>
            <a:off x="3680397" y="2213069"/>
            <a:ext cx="185411" cy="22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02429F-48FB-6108-269F-3A1913413B79}"/>
              </a:ext>
            </a:extLst>
          </p:cNvPr>
          <p:cNvSpPr/>
          <p:nvPr/>
        </p:nvSpPr>
        <p:spPr bwMode="auto">
          <a:xfrm>
            <a:off x="4576551" y="2213069"/>
            <a:ext cx="129787" cy="22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34355C-A125-DE1F-0033-1FC08211A6A5}"/>
              </a:ext>
            </a:extLst>
          </p:cNvPr>
          <p:cNvSpPr/>
          <p:nvPr/>
        </p:nvSpPr>
        <p:spPr bwMode="auto">
          <a:xfrm>
            <a:off x="5206949" y="2206886"/>
            <a:ext cx="185411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C65E6C-43A2-30BF-6870-F79CD97A729C}"/>
              </a:ext>
            </a:extLst>
          </p:cNvPr>
          <p:cNvSpPr/>
          <p:nvPr/>
        </p:nvSpPr>
        <p:spPr bwMode="auto">
          <a:xfrm>
            <a:off x="695278" y="2361470"/>
            <a:ext cx="1161909" cy="284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EF05B3-AE13-C33F-AAB8-9A3133BB1879}"/>
              </a:ext>
            </a:extLst>
          </p:cNvPr>
          <p:cNvSpPr/>
          <p:nvPr/>
        </p:nvSpPr>
        <p:spPr bwMode="auto">
          <a:xfrm>
            <a:off x="1894270" y="2441853"/>
            <a:ext cx="222493" cy="30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855380-B4B3-53C1-C9C8-B95166766F5B}"/>
              </a:ext>
            </a:extLst>
          </p:cNvPr>
          <p:cNvSpPr/>
          <p:nvPr/>
        </p:nvSpPr>
        <p:spPr bwMode="auto">
          <a:xfrm>
            <a:off x="1894270" y="2503687"/>
            <a:ext cx="222493" cy="3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73F991-D970-7B5F-8A7D-B717F4133759}"/>
              </a:ext>
            </a:extLst>
          </p:cNvPr>
          <p:cNvSpPr/>
          <p:nvPr/>
        </p:nvSpPr>
        <p:spPr bwMode="auto">
          <a:xfrm>
            <a:off x="2215649" y="2386203"/>
            <a:ext cx="840530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5A90C63-5BBF-3A35-C664-4D3D19D3C94A}"/>
              </a:ext>
            </a:extLst>
          </p:cNvPr>
          <p:cNvSpPr/>
          <p:nvPr/>
        </p:nvSpPr>
        <p:spPr bwMode="auto">
          <a:xfrm>
            <a:off x="3099442" y="2386203"/>
            <a:ext cx="834350" cy="22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3F905B-FB6D-87DD-57F1-680A82F6AB4F}"/>
              </a:ext>
            </a:extLst>
          </p:cNvPr>
          <p:cNvSpPr/>
          <p:nvPr/>
        </p:nvSpPr>
        <p:spPr bwMode="auto">
          <a:xfrm>
            <a:off x="3977055" y="2386203"/>
            <a:ext cx="840530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E26845D-1633-E27D-E0A8-B468078BFC3B}"/>
              </a:ext>
            </a:extLst>
          </p:cNvPr>
          <p:cNvSpPr/>
          <p:nvPr/>
        </p:nvSpPr>
        <p:spPr bwMode="auto">
          <a:xfrm>
            <a:off x="4860848" y="2472770"/>
            <a:ext cx="222493" cy="30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8D71AE7-6E7A-6F26-F2A3-278D5A035B4D}"/>
              </a:ext>
            </a:extLst>
          </p:cNvPr>
          <p:cNvSpPr/>
          <p:nvPr/>
        </p:nvSpPr>
        <p:spPr bwMode="auto">
          <a:xfrm>
            <a:off x="5132784" y="2491320"/>
            <a:ext cx="327559" cy="24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A4B48EF-D216-6BAB-0475-CFD12E00533C}"/>
              </a:ext>
            </a:extLst>
          </p:cNvPr>
          <p:cNvSpPr/>
          <p:nvPr/>
        </p:nvSpPr>
        <p:spPr bwMode="auto">
          <a:xfrm>
            <a:off x="2796604" y="2559337"/>
            <a:ext cx="191591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A9C727E-DA9B-7BBB-86DF-60E462F91065}"/>
              </a:ext>
            </a:extLst>
          </p:cNvPr>
          <p:cNvSpPr/>
          <p:nvPr/>
        </p:nvSpPr>
        <p:spPr bwMode="auto">
          <a:xfrm>
            <a:off x="3680397" y="2559337"/>
            <a:ext cx="191591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F25B60E-9D89-F235-F60D-6D20AFF8C537}"/>
              </a:ext>
            </a:extLst>
          </p:cNvPr>
          <p:cNvSpPr/>
          <p:nvPr/>
        </p:nvSpPr>
        <p:spPr bwMode="auto">
          <a:xfrm>
            <a:off x="4558010" y="2559337"/>
            <a:ext cx="191591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9FE0BBF-FB53-6773-F811-B639C24F694E}"/>
              </a:ext>
            </a:extLst>
          </p:cNvPr>
          <p:cNvSpPr/>
          <p:nvPr/>
        </p:nvSpPr>
        <p:spPr bwMode="auto">
          <a:xfrm>
            <a:off x="5200769" y="2559337"/>
            <a:ext cx="191591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5239627-AD18-786C-6294-45C11DF48747}"/>
              </a:ext>
            </a:extLst>
          </p:cNvPr>
          <p:cNvSpPr/>
          <p:nvPr/>
        </p:nvSpPr>
        <p:spPr bwMode="auto">
          <a:xfrm>
            <a:off x="2815145" y="3146755"/>
            <a:ext cx="129787" cy="22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7F68085-4F7F-6ED7-C562-6E044A19298B}"/>
              </a:ext>
            </a:extLst>
          </p:cNvPr>
          <p:cNvSpPr/>
          <p:nvPr/>
        </p:nvSpPr>
        <p:spPr bwMode="auto">
          <a:xfrm>
            <a:off x="3439363" y="3146755"/>
            <a:ext cx="185411" cy="22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6CEEF6D-90AC-BC2C-F457-15F60B276562}"/>
              </a:ext>
            </a:extLst>
          </p:cNvPr>
          <p:cNvSpPr/>
          <p:nvPr/>
        </p:nvSpPr>
        <p:spPr bwMode="auto">
          <a:xfrm>
            <a:off x="4316975" y="3146755"/>
            <a:ext cx="191591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5DDAE6F-5E54-7EFD-7CA2-BEDB56465841}"/>
              </a:ext>
            </a:extLst>
          </p:cNvPr>
          <p:cNvSpPr/>
          <p:nvPr/>
        </p:nvSpPr>
        <p:spPr bwMode="auto">
          <a:xfrm>
            <a:off x="5225490" y="3146755"/>
            <a:ext cx="123607" cy="22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EFFE596-1BEE-FE06-633E-B65D4EBA5395}"/>
              </a:ext>
            </a:extLst>
          </p:cNvPr>
          <p:cNvSpPr/>
          <p:nvPr/>
        </p:nvSpPr>
        <p:spPr bwMode="auto">
          <a:xfrm>
            <a:off x="1894270" y="3369356"/>
            <a:ext cx="222493" cy="3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47E0452-B3D4-0B72-C004-79BD052F8F9D}"/>
              </a:ext>
            </a:extLst>
          </p:cNvPr>
          <p:cNvSpPr/>
          <p:nvPr/>
        </p:nvSpPr>
        <p:spPr bwMode="auto">
          <a:xfrm>
            <a:off x="1894270" y="3437373"/>
            <a:ext cx="222493" cy="30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1AE6BE7-7406-5041-4A6C-617B95D68C6B}"/>
              </a:ext>
            </a:extLst>
          </p:cNvPr>
          <p:cNvSpPr/>
          <p:nvPr/>
        </p:nvSpPr>
        <p:spPr bwMode="auto">
          <a:xfrm>
            <a:off x="2215649" y="3319889"/>
            <a:ext cx="840530" cy="22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802090B-F55F-AE58-02A0-24931405C2D1}"/>
              </a:ext>
            </a:extLst>
          </p:cNvPr>
          <p:cNvSpPr/>
          <p:nvPr/>
        </p:nvSpPr>
        <p:spPr bwMode="auto">
          <a:xfrm>
            <a:off x="3099442" y="3406456"/>
            <a:ext cx="216312" cy="30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529EDAF-E035-190F-1BAB-BD5A8BC71208}"/>
              </a:ext>
            </a:extLst>
          </p:cNvPr>
          <p:cNvSpPr/>
          <p:nvPr/>
        </p:nvSpPr>
        <p:spPr bwMode="auto">
          <a:xfrm>
            <a:off x="3365198" y="3425006"/>
            <a:ext cx="327559" cy="24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D14A4BD-01A2-7013-1B95-67CE17BF3F96}"/>
              </a:ext>
            </a:extLst>
          </p:cNvPr>
          <p:cNvSpPr/>
          <p:nvPr/>
        </p:nvSpPr>
        <p:spPr bwMode="auto">
          <a:xfrm>
            <a:off x="3742201" y="3319889"/>
            <a:ext cx="834350" cy="22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3083714-D945-FA29-9B7F-F9C2AED55C34}"/>
              </a:ext>
            </a:extLst>
          </p:cNvPr>
          <p:cNvSpPr/>
          <p:nvPr/>
        </p:nvSpPr>
        <p:spPr bwMode="auto">
          <a:xfrm>
            <a:off x="4619814" y="3319889"/>
            <a:ext cx="840530" cy="22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7C54FA9-DC5F-537E-159C-B1B650906635}"/>
              </a:ext>
            </a:extLst>
          </p:cNvPr>
          <p:cNvSpPr/>
          <p:nvPr/>
        </p:nvSpPr>
        <p:spPr bwMode="auto">
          <a:xfrm>
            <a:off x="2796604" y="3499206"/>
            <a:ext cx="191591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DF83538-20BC-38BF-AF09-DACF8DD7FD10}"/>
              </a:ext>
            </a:extLst>
          </p:cNvPr>
          <p:cNvSpPr/>
          <p:nvPr/>
        </p:nvSpPr>
        <p:spPr bwMode="auto">
          <a:xfrm>
            <a:off x="3433182" y="3499206"/>
            <a:ext cx="191591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A8A959B-CCB5-B97A-221A-704A6DC07E89}"/>
              </a:ext>
            </a:extLst>
          </p:cNvPr>
          <p:cNvSpPr/>
          <p:nvPr/>
        </p:nvSpPr>
        <p:spPr bwMode="auto">
          <a:xfrm>
            <a:off x="4316975" y="3499206"/>
            <a:ext cx="191591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B23671B-794E-7CFA-73EF-9083B8654361}"/>
              </a:ext>
            </a:extLst>
          </p:cNvPr>
          <p:cNvSpPr/>
          <p:nvPr/>
        </p:nvSpPr>
        <p:spPr bwMode="auto">
          <a:xfrm>
            <a:off x="5206949" y="3499206"/>
            <a:ext cx="191591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BFB98A7C-DDDB-7C4F-302B-913E41D66E88}"/>
              </a:ext>
            </a:extLst>
          </p:cNvPr>
          <p:cNvSpPr/>
          <p:nvPr/>
        </p:nvSpPr>
        <p:spPr bwMode="auto">
          <a:xfrm>
            <a:off x="3000556" y="4080441"/>
            <a:ext cx="129787" cy="22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9F4B884-8B1C-3A66-1156-9284F4C3741B}"/>
              </a:ext>
            </a:extLst>
          </p:cNvPr>
          <p:cNvSpPr/>
          <p:nvPr/>
        </p:nvSpPr>
        <p:spPr bwMode="auto">
          <a:xfrm>
            <a:off x="3630954" y="4074258"/>
            <a:ext cx="185411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D9B9045-2DD7-49DF-E998-1259AD7AE593}"/>
              </a:ext>
            </a:extLst>
          </p:cNvPr>
          <p:cNvSpPr/>
          <p:nvPr/>
        </p:nvSpPr>
        <p:spPr bwMode="auto">
          <a:xfrm>
            <a:off x="5213129" y="4080441"/>
            <a:ext cx="185411" cy="22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9C0E71C0-2ED6-9AB2-33A0-1CB9382B59A0}"/>
              </a:ext>
            </a:extLst>
          </p:cNvPr>
          <p:cNvSpPr/>
          <p:nvPr/>
        </p:nvSpPr>
        <p:spPr bwMode="auto">
          <a:xfrm>
            <a:off x="6109283" y="4080441"/>
            <a:ext cx="129787" cy="22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220BECFD-A610-C1BB-1415-9CD8AC8FADAB}"/>
              </a:ext>
            </a:extLst>
          </p:cNvPr>
          <p:cNvSpPr/>
          <p:nvPr/>
        </p:nvSpPr>
        <p:spPr bwMode="auto">
          <a:xfrm>
            <a:off x="1894270" y="4111358"/>
            <a:ext cx="265756" cy="519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B4AAC2F1-585F-175D-7379-EF6B8CB9AC53}"/>
              </a:ext>
            </a:extLst>
          </p:cNvPr>
          <p:cNvSpPr/>
          <p:nvPr/>
        </p:nvSpPr>
        <p:spPr bwMode="auto">
          <a:xfrm>
            <a:off x="2215649" y="4111359"/>
            <a:ext cx="1025942" cy="562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CB27F0E0-7966-95B1-8215-6810E3856EE8}"/>
              </a:ext>
            </a:extLst>
          </p:cNvPr>
          <p:cNvSpPr/>
          <p:nvPr/>
        </p:nvSpPr>
        <p:spPr bwMode="auto">
          <a:xfrm>
            <a:off x="3291034" y="4340142"/>
            <a:ext cx="222493" cy="30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09075B48-E3DF-3E88-D47A-35C715BC90F9}"/>
              </a:ext>
            </a:extLst>
          </p:cNvPr>
          <p:cNvSpPr/>
          <p:nvPr/>
        </p:nvSpPr>
        <p:spPr bwMode="auto">
          <a:xfrm>
            <a:off x="3556790" y="4111358"/>
            <a:ext cx="1013580" cy="519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40FC3CB9-85CF-F852-E214-2EA113653A3F}"/>
              </a:ext>
            </a:extLst>
          </p:cNvPr>
          <p:cNvSpPr/>
          <p:nvPr/>
        </p:nvSpPr>
        <p:spPr bwMode="auto">
          <a:xfrm>
            <a:off x="4625994" y="4253575"/>
            <a:ext cx="840530" cy="22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40A315DD-A144-6D14-13DE-0D6B423129FD}"/>
              </a:ext>
            </a:extLst>
          </p:cNvPr>
          <p:cNvSpPr/>
          <p:nvPr/>
        </p:nvSpPr>
        <p:spPr bwMode="auto">
          <a:xfrm>
            <a:off x="5509787" y="4111358"/>
            <a:ext cx="1001220" cy="550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5E7B386A-80B8-F1C2-0456-FA3314A208CA}"/>
              </a:ext>
            </a:extLst>
          </p:cNvPr>
          <p:cNvSpPr/>
          <p:nvPr/>
        </p:nvSpPr>
        <p:spPr bwMode="auto">
          <a:xfrm>
            <a:off x="2982015" y="4432892"/>
            <a:ext cx="191591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DD3397A5-6495-3068-446C-90A1D451A596}"/>
              </a:ext>
            </a:extLst>
          </p:cNvPr>
          <p:cNvSpPr/>
          <p:nvPr/>
        </p:nvSpPr>
        <p:spPr bwMode="auto">
          <a:xfrm>
            <a:off x="3624774" y="4432892"/>
            <a:ext cx="191591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22B547E3-440D-FC15-7D54-80F0506F5ADE}"/>
              </a:ext>
            </a:extLst>
          </p:cNvPr>
          <p:cNvSpPr/>
          <p:nvPr/>
        </p:nvSpPr>
        <p:spPr bwMode="auto">
          <a:xfrm>
            <a:off x="5213129" y="4432892"/>
            <a:ext cx="185411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769D4BB2-7CFF-4845-4F45-346A599D779A}"/>
              </a:ext>
            </a:extLst>
          </p:cNvPr>
          <p:cNvSpPr/>
          <p:nvPr/>
        </p:nvSpPr>
        <p:spPr bwMode="auto">
          <a:xfrm>
            <a:off x="3216869" y="5014127"/>
            <a:ext cx="129787" cy="222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9D96410A-7211-9171-06C3-C8516C9C30AE}"/>
              </a:ext>
            </a:extLst>
          </p:cNvPr>
          <p:cNvSpPr/>
          <p:nvPr/>
        </p:nvSpPr>
        <p:spPr bwMode="auto">
          <a:xfrm>
            <a:off x="1894270" y="5242911"/>
            <a:ext cx="222493" cy="3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5A2892E2-9A43-E186-EE95-47FD0B9F9A87}"/>
              </a:ext>
            </a:extLst>
          </p:cNvPr>
          <p:cNvSpPr/>
          <p:nvPr/>
        </p:nvSpPr>
        <p:spPr bwMode="auto">
          <a:xfrm>
            <a:off x="1894270" y="5310928"/>
            <a:ext cx="222493" cy="30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5449402E-037C-BD76-05AC-73FBA475B2B8}"/>
              </a:ext>
            </a:extLst>
          </p:cNvPr>
          <p:cNvSpPr/>
          <p:nvPr/>
        </p:nvSpPr>
        <p:spPr bwMode="auto">
          <a:xfrm>
            <a:off x="2215649" y="5280011"/>
            <a:ext cx="222493" cy="30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3A3F834D-9A06-DAB7-A9F9-927B656AAAB7}"/>
              </a:ext>
            </a:extLst>
          </p:cNvPr>
          <p:cNvSpPr/>
          <p:nvPr/>
        </p:nvSpPr>
        <p:spPr bwMode="auto">
          <a:xfrm>
            <a:off x="2493766" y="5187261"/>
            <a:ext cx="587135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682B45C2-1544-4F23-0E4A-413EBDB12686}"/>
              </a:ext>
            </a:extLst>
          </p:cNvPr>
          <p:cNvSpPr/>
          <p:nvPr/>
        </p:nvSpPr>
        <p:spPr bwMode="auto">
          <a:xfrm>
            <a:off x="3130344" y="5298561"/>
            <a:ext cx="321379" cy="24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C6EE7D6A-B43F-C524-59D7-C3BD1C8AB272}"/>
              </a:ext>
            </a:extLst>
          </p:cNvPr>
          <p:cNvSpPr/>
          <p:nvPr/>
        </p:nvSpPr>
        <p:spPr bwMode="auto">
          <a:xfrm>
            <a:off x="3198328" y="5372761"/>
            <a:ext cx="191591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B3B4207E-EF57-0A9A-95E6-273C774174E6}"/>
              </a:ext>
            </a:extLst>
          </p:cNvPr>
          <p:cNvSpPr/>
          <p:nvPr/>
        </p:nvSpPr>
        <p:spPr bwMode="auto">
          <a:xfrm>
            <a:off x="2796604" y="5947813"/>
            <a:ext cx="185411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93BBA65D-1A17-3E12-A1FF-E76CE39E5282}"/>
              </a:ext>
            </a:extLst>
          </p:cNvPr>
          <p:cNvSpPr/>
          <p:nvPr/>
        </p:nvSpPr>
        <p:spPr bwMode="auto">
          <a:xfrm>
            <a:off x="1894270" y="6182780"/>
            <a:ext cx="222493" cy="30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DFA98760-58FB-ABF9-E862-448480010BF0}"/>
              </a:ext>
            </a:extLst>
          </p:cNvPr>
          <p:cNvSpPr/>
          <p:nvPr/>
        </p:nvSpPr>
        <p:spPr bwMode="auto">
          <a:xfrm>
            <a:off x="1894270" y="6244614"/>
            <a:ext cx="222493" cy="37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9784BE6F-9B7F-20E7-9E83-6472B812BCBC}"/>
              </a:ext>
            </a:extLst>
          </p:cNvPr>
          <p:cNvSpPr/>
          <p:nvPr/>
        </p:nvSpPr>
        <p:spPr bwMode="auto">
          <a:xfrm>
            <a:off x="2215649" y="6127130"/>
            <a:ext cx="840530" cy="2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B1FD21A2-3A6E-2DB6-2B53-EA074A2AE248}"/>
              </a:ext>
            </a:extLst>
          </p:cNvPr>
          <p:cNvSpPr/>
          <p:nvPr/>
        </p:nvSpPr>
        <p:spPr bwMode="auto">
          <a:xfrm>
            <a:off x="2796604" y="6300264"/>
            <a:ext cx="352281" cy="234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45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02D6CF-9FE5-B644-4663-D9649740BF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742180-07F6-2BAE-84A7-2BF18E14D81A}"/>
              </a:ext>
            </a:extLst>
          </p:cNvPr>
          <p:cNvSpPr/>
          <p:nvPr/>
        </p:nvSpPr>
        <p:spPr bwMode="auto">
          <a:xfrm>
            <a:off x="1281904" y="3066194"/>
            <a:ext cx="1742857" cy="438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4808C0-2155-799C-389E-6813A39C74DF}"/>
              </a:ext>
            </a:extLst>
          </p:cNvPr>
          <p:cNvSpPr/>
          <p:nvPr/>
        </p:nvSpPr>
        <p:spPr bwMode="auto">
          <a:xfrm>
            <a:off x="3081904" y="3190009"/>
            <a:ext cx="342857" cy="5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51E492-9EBC-1E38-680A-A5E2021256D6}"/>
              </a:ext>
            </a:extLst>
          </p:cNvPr>
          <p:cNvSpPr/>
          <p:nvPr/>
        </p:nvSpPr>
        <p:spPr bwMode="auto">
          <a:xfrm>
            <a:off x="3081904" y="3294776"/>
            <a:ext cx="342857" cy="47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672A06-CF72-D66C-602A-1A7EF93A3F16}"/>
              </a:ext>
            </a:extLst>
          </p:cNvPr>
          <p:cNvSpPr/>
          <p:nvPr/>
        </p:nvSpPr>
        <p:spPr bwMode="auto">
          <a:xfrm>
            <a:off x="3586666" y="3237630"/>
            <a:ext cx="333333" cy="5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F95E47-1F7D-4B38-7570-BD8E4831B2FD}"/>
              </a:ext>
            </a:extLst>
          </p:cNvPr>
          <p:cNvSpPr/>
          <p:nvPr/>
        </p:nvSpPr>
        <p:spPr bwMode="auto">
          <a:xfrm>
            <a:off x="3977142" y="3104291"/>
            <a:ext cx="2514285" cy="352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83E0D0-32F6-34B1-3F70-0A78E859E349}"/>
              </a:ext>
            </a:extLst>
          </p:cNvPr>
          <p:cNvSpPr/>
          <p:nvPr/>
        </p:nvSpPr>
        <p:spPr bwMode="auto">
          <a:xfrm>
            <a:off x="3081904" y="4075763"/>
            <a:ext cx="342857" cy="5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884CC7-5522-3D7C-956E-D1664EBF338E}"/>
              </a:ext>
            </a:extLst>
          </p:cNvPr>
          <p:cNvSpPr/>
          <p:nvPr/>
        </p:nvSpPr>
        <p:spPr bwMode="auto">
          <a:xfrm>
            <a:off x="3081904" y="4171005"/>
            <a:ext cx="342857" cy="57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A32E29-8769-0842-7467-7DE5B1BCC43F}"/>
              </a:ext>
            </a:extLst>
          </p:cNvPr>
          <p:cNvSpPr/>
          <p:nvPr/>
        </p:nvSpPr>
        <p:spPr bwMode="auto">
          <a:xfrm>
            <a:off x="3586666" y="3990045"/>
            <a:ext cx="1923809" cy="3523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D62CEC-8A86-F51D-2596-4F12BE621C8A}"/>
              </a:ext>
            </a:extLst>
          </p:cNvPr>
          <p:cNvSpPr/>
          <p:nvPr/>
        </p:nvSpPr>
        <p:spPr bwMode="auto">
          <a:xfrm>
            <a:off x="3081904" y="4961517"/>
            <a:ext cx="342857" cy="47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B09DB8-D60F-DAC1-865F-2E8377B76F89}"/>
              </a:ext>
            </a:extLst>
          </p:cNvPr>
          <p:cNvSpPr/>
          <p:nvPr/>
        </p:nvSpPr>
        <p:spPr bwMode="auto">
          <a:xfrm>
            <a:off x="3081904" y="5056759"/>
            <a:ext cx="342857" cy="47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6BB7AF-2D0A-7E84-D037-84F674F1FCAC}"/>
              </a:ext>
            </a:extLst>
          </p:cNvPr>
          <p:cNvSpPr/>
          <p:nvPr/>
        </p:nvSpPr>
        <p:spPr bwMode="auto">
          <a:xfrm>
            <a:off x="3586666" y="4875799"/>
            <a:ext cx="1057142" cy="361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952374-1B40-58A5-A988-A677668420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2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C3464B-132B-B28C-81C2-A56A58DE3455}"/>
              </a:ext>
            </a:extLst>
          </p:cNvPr>
          <p:cNvSpPr/>
          <p:nvPr/>
        </p:nvSpPr>
        <p:spPr bwMode="auto">
          <a:xfrm>
            <a:off x="681904" y="2133158"/>
            <a:ext cx="1780952" cy="438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21BC7E-92A1-7C5A-9F9B-E4C277BF0769}"/>
              </a:ext>
            </a:extLst>
          </p:cNvPr>
          <p:cNvSpPr/>
          <p:nvPr/>
        </p:nvSpPr>
        <p:spPr bwMode="auto">
          <a:xfrm>
            <a:off x="2520000" y="2361799"/>
            <a:ext cx="342857" cy="47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6F97EA-C8C6-2D8B-3A45-7F3331ACB730}"/>
              </a:ext>
            </a:extLst>
          </p:cNvPr>
          <p:cNvSpPr/>
          <p:nvPr/>
        </p:nvSpPr>
        <p:spPr bwMode="auto">
          <a:xfrm>
            <a:off x="2520001" y="2171264"/>
            <a:ext cx="400000" cy="352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187B86-A730-0BF8-4750-8E192C785A49}"/>
              </a:ext>
            </a:extLst>
          </p:cNvPr>
          <p:cNvSpPr/>
          <p:nvPr/>
        </p:nvSpPr>
        <p:spPr bwMode="auto">
          <a:xfrm>
            <a:off x="2958097" y="2180791"/>
            <a:ext cx="3219045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73013E-3373-A775-AE9F-F01932C0BD0C}"/>
              </a:ext>
            </a:extLst>
          </p:cNvPr>
          <p:cNvSpPr/>
          <p:nvPr/>
        </p:nvSpPr>
        <p:spPr bwMode="auto">
          <a:xfrm>
            <a:off x="2520000" y="3142989"/>
            <a:ext cx="342857" cy="47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F755AC-A003-68A9-0B06-3A16AA3B8713}"/>
              </a:ext>
            </a:extLst>
          </p:cNvPr>
          <p:cNvSpPr/>
          <p:nvPr/>
        </p:nvSpPr>
        <p:spPr bwMode="auto">
          <a:xfrm>
            <a:off x="2520000" y="3238256"/>
            <a:ext cx="342857" cy="57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BF015EE-1E94-0444-5891-87F644716AE2}"/>
              </a:ext>
            </a:extLst>
          </p:cNvPr>
          <p:cNvSpPr/>
          <p:nvPr/>
        </p:nvSpPr>
        <p:spPr bwMode="auto">
          <a:xfrm>
            <a:off x="2920000" y="3057248"/>
            <a:ext cx="933333" cy="352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21346B-7A35-B14C-CF02-172095CC4144}"/>
              </a:ext>
            </a:extLst>
          </p:cNvPr>
          <p:cNvSpPr/>
          <p:nvPr/>
        </p:nvSpPr>
        <p:spPr bwMode="auto">
          <a:xfrm>
            <a:off x="3920000" y="3057248"/>
            <a:ext cx="533333" cy="342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F70EE44-164A-05BD-942F-2C709B556513}"/>
              </a:ext>
            </a:extLst>
          </p:cNvPr>
          <p:cNvSpPr/>
          <p:nvPr/>
        </p:nvSpPr>
        <p:spPr bwMode="auto">
          <a:xfrm>
            <a:off x="2520000" y="3943232"/>
            <a:ext cx="828571" cy="362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47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79B51-3D49-504C-A70C-688C0C70EF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3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F555B0-DEE0-79F0-8F51-81A64B2E5BF5}"/>
              </a:ext>
            </a:extLst>
          </p:cNvPr>
          <p:cNvSpPr/>
          <p:nvPr/>
        </p:nvSpPr>
        <p:spPr bwMode="auto">
          <a:xfrm>
            <a:off x="681904" y="2144743"/>
            <a:ext cx="1780952" cy="438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D2418B-59FC-D98F-B007-4D86FB7BFD7C}"/>
              </a:ext>
            </a:extLst>
          </p:cNvPr>
          <p:cNvSpPr/>
          <p:nvPr/>
        </p:nvSpPr>
        <p:spPr bwMode="auto">
          <a:xfrm>
            <a:off x="2520000" y="2268784"/>
            <a:ext cx="342857" cy="4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7E1360-9F16-1352-06E1-5B3726630C81}"/>
              </a:ext>
            </a:extLst>
          </p:cNvPr>
          <p:cNvSpPr/>
          <p:nvPr/>
        </p:nvSpPr>
        <p:spPr bwMode="auto">
          <a:xfrm>
            <a:off x="2520000" y="2364201"/>
            <a:ext cx="342857" cy="57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075834-0A94-8006-A78B-36CB5E8D462C}"/>
              </a:ext>
            </a:extLst>
          </p:cNvPr>
          <p:cNvSpPr/>
          <p:nvPr/>
        </p:nvSpPr>
        <p:spPr bwMode="auto">
          <a:xfrm>
            <a:off x="3024761" y="2316493"/>
            <a:ext cx="342857" cy="4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5755B3-9A4F-4739-F0B9-A247BCFD4A40}"/>
              </a:ext>
            </a:extLst>
          </p:cNvPr>
          <p:cNvSpPr/>
          <p:nvPr/>
        </p:nvSpPr>
        <p:spPr bwMode="auto">
          <a:xfrm>
            <a:off x="3405714" y="2182910"/>
            <a:ext cx="2771428" cy="353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CDF220-74D2-34D8-8558-A438C8E033AB}"/>
              </a:ext>
            </a:extLst>
          </p:cNvPr>
          <p:cNvSpPr/>
          <p:nvPr/>
        </p:nvSpPr>
        <p:spPr bwMode="auto">
          <a:xfrm>
            <a:off x="2520000" y="3156156"/>
            <a:ext cx="342857" cy="57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BEBF32-7C94-757C-4ACB-30F975883CE7}"/>
              </a:ext>
            </a:extLst>
          </p:cNvPr>
          <p:cNvSpPr/>
          <p:nvPr/>
        </p:nvSpPr>
        <p:spPr bwMode="auto">
          <a:xfrm>
            <a:off x="2520000" y="3261114"/>
            <a:ext cx="342857" cy="47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17994D-139C-3B0D-695C-820B7CD1EE99}"/>
              </a:ext>
            </a:extLst>
          </p:cNvPr>
          <p:cNvSpPr/>
          <p:nvPr/>
        </p:nvSpPr>
        <p:spPr bwMode="auto">
          <a:xfrm>
            <a:off x="3024761" y="3070281"/>
            <a:ext cx="819047" cy="372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28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22E01-6B4F-CE32-EBF6-4F0BBABB23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2D7922-73FE-A41C-5235-16C88C1793D9}"/>
              </a:ext>
            </a:extLst>
          </p:cNvPr>
          <p:cNvSpPr/>
          <p:nvPr/>
        </p:nvSpPr>
        <p:spPr bwMode="auto">
          <a:xfrm>
            <a:off x="681904" y="2162656"/>
            <a:ext cx="1780952" cy="448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4C644F-7B27-82CB-C4FC-2BF51E1BE39C}"/>
              </a:ext>
            </a:extLst>
          </p:cNvPr>
          <p:cNvSpPr/>
          <p:nvPr/>
        </p:nvSpPr>
        <p:spPr bwMode="auto">
          <a:xfrm>
            <a:off x="2520000" y="2296122"/>
            <a:ext cx="342857" cy="47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B95A06-BE38-92C5-1565-3C50A4E2B8A8}"/>
              </a:ext>
            </a:extLst>
          </p:cNvPr>
          <p:cNvSpPr/>
          <p:nvPr/>
        </p:nvSpPr>
        <p:spPr bwMode="auto">
          <a:xfrm>
            <a:off x="2520000" y="2391454"/>
            <a:ext cx="342857" cy="57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D85A40-A1B3-62DF-AE19-611799A13FD7}"/>
              </a:ext>
            </a:extLst>
          </p:cNvPr>
          <p:cNvSpPr/>
          <p:nvPr/>
        </p:nvSpPr>
        <p:spPr bwMode="auto">
          <a:xfrm>
            <a:off x="3024761" y="2210322"/>
            <a:ext cx="1323809" cy="352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81F7EC-129E-3B2D-C767-4E64689F59AE}"/>
              </a:ext>
            </a:extLst>
          </p:cNvPr>
          <p:cNvSpPr/>
          <p:nvPr/>
        </p:nvSpPr>
        <p:spPr bwMode="auto">
          <a:xfrm>
            <a:off x="4434285" y="2210322"/>
            <a:ext cx="2733333" cy="352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C1F2A4-4BB7-4C50-C5C4-55C48691B298}"/>
              </a:ext>
            </a:extLst>
          </p:cNvPr>
          <p:cNvSpPr/>
          <p:nvPr/>
        </p:nvSpPr>
        <p:spPr bwMode="auto">
          <a:xfrm>
            <a:off x="2520000" y="3087383"/>
            <a:ext cx="342857" cy="371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DDF2BA-C6A0-3081-7CBC-983D70BFFA4C}"/>
              </a:ext>
            </a:extLst>
          </p:cNvPr>
          <p:cNvSpPr/>
          <p:nvPr/>
        </p:nvSpPr>
        <p:spPr bwMode="auto">
          <a:xfrm>
            <a:off x="2958097" y="3087383"/>
            <a:ext cx="2273808" cy="371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1ECB00-0ABB-B54B-7099-39A5A2E62EAC}"/>
              </a:ext>
            </a:extLst>
          </p:cNvPr>
          <p:cNvSpPr/>
          <p:nvPr/>
        </p:nvSpPr>
        <p:spPr bwMode="auto">
          <a:xfrm>
            <a:off x="5270001" y="3087383"/>
            <a:ext cx="393951" cy="371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4B06F8-FD85-852A-B319-3C1F241D98B1}"/>
              </a:ext>
            </a:extLst>
          </p:cNvPr>
          <p:cNvSpPr/>
          <p:nvPr/>
        </p:nvSpPr>
        <p:spPr bwMode="auto">
          <a:xfrm>
            <a:off x="5702048" y="3096916"/>
            <a:ext cx="2894142" cy="36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ABA3D3A-9D33-9F51-411E-D69996862E12}"/>
              </a:ext>
            </a:extLst>
          </p:cNvPr>
          <p:cNvSpPr/>
          <p:nvPr/>
        </p:nvSpPr>
        <p:spPr bwMode="auto">
          <a:xfrm>
            <a:off x="2520000" y="4069309"/>
            <a:ext cx="342857" cy="47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CE634FE-F238-EB12-7FB3-6C4408D05B35}"/>
              </a:ext>
            </a:extLst>
          </p:cNvPr>
          <p:cNvSpPr/>
          <p:nvPr/>
        </p:nvSpPr>
        <p:spPr bwMode="auto">
          <a:xfrm>
            <a:off x="2520000" y="4164642"/>
            <a:ext cx="342857" cy="57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5CF978F-20B9-765B-6519-2733B591DC83}"/>
              </a:ext>
            </a:extLst>
          </p:cNvPr>
          <p:cNvSpPr/>
          <p:nvPr/>
        </p:nvSpPr>
        <p:spPr bwMode="auto">
          <a:xfrm>
            <a:off x="3024761" y="3983510"/>
            <a:ext cx="819047" cy="36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23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76EFB8-8C4C-CC2C-9EB3-EE99AF0283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0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1F915A-66B0-F791-BE53-DF97A5433BE9}"/>
              </a:ext>
            </a:extLst>
          </p:cNvPr>
          <p:cNvSpPr/>
          <p:nvPr/>
        </p:nvSpPr>
        <p:spPr bwMode="auto">
          <a:xfrm>
            <a:off x="681904" y="2199528"/>
            <a:ext cx="1780952" cy="438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E72CD2-B65D-571C-87BD-58C6B56D7344}"/>
              </a:ext>
            </a:extLst>
          </p:cNvPr>
          <p:cNvSpPr/>
          <p:nvPr/>
        </p:nvSpPr>
        <p:spPr bwMode="auto">
          <a:xfrm>
            <a:off x="2520000" y="2199528"/>
            <a:ext cx="409523" cy="457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52E5E5-20B9-4521-EC42-FC767D9FE0D8}"/>
              </a:ext>
            </a:extLst>
          </p:cNvPr>
          <p:cNvSpPr/>
          <p:nvPr/>
        </p:nvSpPr>
        <p:spPr bwMode="auto">
          <a:xfrm>
            <a:off x="2967619" y="2132856"/>
            <a:ext cx="457142" cy="561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325243-1498-070D-85B8-A7999D4CD29D}"/>
              </a:ext>
            </a:extLst>
          </p:cNvPr>
          <p:cNvSpPr/>
          <p:nvPr/>
        </p:nvSpPr>
        <p:spPr bwMode="auto">
          <a:xfrm>
            <a:off x="3510476" y="2199528"/>
            <a:ext cx="1937452" cy="457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4DAFA2-6674-8FD6-ACDD-81F220D3BBC3}"/>
              </a:ext>
            </a:extLst>
          </p:cNvPr>
          <p:cNvSpPr/>
          <p:nvPr/>
        </p:nvSpPr>
        <p:spPr bwMode="auto">
          <a:xfrm>
            <a:off x="5879976" y="2132856"/>
            <a:ext cx="309716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0C1729-F3AE-9B5F-578C-C5A1250755CF}"/>
              </a:ext>
            </a:extLst>
          </p:cNvPr>
          <p:cNvSpPr/>
          <p:nvPr/>
        </p:nvSpPr>
        <p:spPr bwMode="auto">
          <a:xfrm>
            <a:off x="9072380" y="2380494"/>
            <a:ext cx="342858" cy="47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4C0269-6942-DDB8-D718-BA3A8F4A11FC}"/>
              </a:ext>
            </a:extLst>
          </p:cNvPr>
          <p:cNvSpPr/>
          <p:nvPr/>
        </p:nvSpPr>
        <p:spPr bwMode="auto">
          <a:xfrm>
            <a:off x="9472380" y="2237626"/>
            <a:ext cx="495238" cy="371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92D67B-3DF5-DE54-755B-8AF621E7B69C}"/>
              </a:ext>
            </a:extLst>
          </p:cNvPr>
          <p:cNvSpPr/>
          <p:nvPr/>
        </p:nvSpPr>
        <p:spPr bwMode="auto">
          <a:xfrm>
            <a:off x="9996190" y="2199528"/>
            <a:ext cx="348282" cy="457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1A05C1-F057-F89F-48C4-17408C34053E}"/>
              </a:ext>
            </a:extLst>
          </p:cNvPr>
          <p:cNvSpPr/>
          <p:nvPr/>
        </p:nvSpPr>
        <p:spPr bwMode="auto">
          <a:xfrm>
            <a:off x="2929523" y="3132930"/>
            <a:ext cx="1028571" cy="352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6D9E37F-2F59-781F-A93D-9D0DD16DE3F4}"/>
              </a:ext>
            </a:extLst>
          </p:cNvPr>
          <p:cNvSpPr/>
          <p:nvPr/>
        </p:nvSpPr>
        <p:spPr bwMode="auto">
          <a:xfrm>
            <a:off x="2929522" y="4018710"/>
            <a:ext cx="1771429" cy="352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B724F7F-D267-5EB9-A5A3-666D14EDDF1E}"/>
              </a:ext>
            </a:extLst>
          </p:cNvPr>
          <p:cNvSpPr/>
          <p:nvPr/>
        </p:nvSpPr>
        <p:spPr bwMode="auto">
          <a:xfrm>
            <a:off x="2520000" y="4894964"/>
            <a:ext cx="828571" cy="371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8843C38-3ADF-47D6-6F79-03F1AD7D0D6A}"/>
              </a:ext>
            </a:extLst>
          </p:cNvPr>
          <p:cNvSpPr/>
          <p:nvPr/>
        </p:nvSpPr>
        <p:spPr>
          <a:xfrm>
            <a:off x="5447928" y="2199528"/>
            <a:ext cx="403476" cy="409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2D03E37-F829-CA9B-A976-950FE5631E87}"/>
              </a:ext>
            </a:extLst>
          </p:cNvPr>
          <p:cNvSpPr/>
          <p:nvPr/>
        </p:nvSpPr>
        <p:spPr>
          <a:xfrm>
            <a:off x="10327022" y="2164275"/>
            <a:ext cx="403476" cy="409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A719F75-4D0C-6CEF-C8A3-5230D19EE296}"/>
              </a:ext>
            </a:extLst>
          </p:cNvPr>
          <p:cNvSpPr/>
          <p:nvPr/>
        </p:nvSpPr>
        <p:spPr>
          <a:xfrm>
            <a:off x="2462856" y="4028233"/>
            <a:ext cx="403476" cy="409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40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FEB99C-5439-B356-F874-FA05BD8836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2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72A0E3-8CD7-5159-8049-BADBE9565A60}"/>
              </a:ext>
            </a:extLst>
          </p:cNvPr>
          <p:cNvSpPr/>
          <p:nvPr/>
        </p:nvSpPr>
        <p:spPr bwMode="auto">
          <a:xfrm>
            <a:off x="4310476" y="3718348"/>
            <a:ext cx="285714" cy="343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B80981-83C6-0A8C-0FFF-2EB01A79740A}"/>
              </a:ext>
            </a:extLst>
          </p:cNvPr>
          <p:cNvSpPr/>
          <p:nvPr/>
        </p:nvSpPr>
        <p:spPr bwMode="auto">
          <a:xfrm>
            <a:off x="5253333" y="3718348"/>
            <a:ext cx="200000" cy="343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7AC2EA-D301-A781-91E8-E6C077E7B240}"/>
              </a:ext>
            </a:extLst>
          </p:cNvPr>
          <p:cNvSpPr/>
          <p:nvPr/>
        </p:nvSpPr>
        <p:spPr bwMode="auto">
          <a:xfrm>
            <a:off x="7158095" y="3718348"/>
            <a:ext cx="295238" cy="352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50FAE2-E977-C11B-E0EC-036E6A3C5D1D}"/>
              </a:ext>
            </a:extLst>
          </p:cNvPr>
          <p:cNvSpPr/>
          <p:nvPr/>
        </p:nvSpPr>
        <p:spPr bwMode="auto">
          <a:xfrm>
            <a:off x="9577142" y="3718348"/>
            <a:ext cx="285714" cy="343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07B055-74F5-C7A0-F5A0-6EF201A2B663}"/>
              </a:ext>
            </a:extLst>
          </p:cNvPr>
          <p:cNvSpPr/>
          <p:nvPr/>
        </p:nvSpPr>
        <p:spPr bwMode="auto">
          <a:xfrm>
            <a:off x="10529523" y="3718348"/>
            <a:ext cx="200000" cy="343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C7342B-5C1B-15C7-E006-14AE680C8554}"/>
              </a:ext>
            </a:extLst>
          </p:cNvPr>
          <p:cNvSpPr/>
          <p:nvPr/>
        </p:nvSpPr>
        <p:spPr bwMode="auto">
          <a:xfrm>
            <a:off x="1300952" y="3947287"/>
            <a:ext cx="2104759" cy="438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BD0475-A149-C206-83F9-463F6593CE8C}"/>
              </a:ext>
            </a:extLst>
          </p:cNvPr>
          <p:cNvSpPr/>
          <p:nvPr/>
        </p:nvSpPr>
        <p:spPr bwMode="auto">
          <a:xfrm>
            <a:off x="3443809" y="3756504"/>
            <a:ext cx="276190" cy="810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2E2841-7071-410E-8938-1CF3B0F7A81D}"/>
              </a:ext>
            </a:extLst>
          </p:cNvPr>
          <p:cNvSpPr/>
          <p:nvPr/>
        </p:nvSpPr>
        <p:spPr bwMode="auto">
          <a:xfrm>
            <a:off x="3824761" y="4118991"/>
            <a:ext cx="333333" cy="4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4C1FE8-BE13-37D1-D58D-279764352868}"/>
              </a:ext>
            </a:extLst>
          </p:cNvPr>
          <p:cNvSpPr/>
          <p:nvPr/>
        </p:nvSpPr>
        <p:spPr bwMode="auto">
          <a:xfrm>
            <a:off x="4167619" y="4147608"/>
            <a:ext cx="504761" cy="4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F0F5DE-CDCE-4B3A-C88B-799FCA81B33E}"/>
              </a:ext>
            </a:extLst>
          </p:cNvPr>
          <p:cNvSpPr/>
          <p:nvPr/>
        </p:nvSpPr>
        <p:spPr bwMode="auto">
          <a:xfrm>
            <a:off x="4739047" y="4118991"/>
            <a:ext cx="333333" cy="4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A0C9585-7091-9498-9E78-A471F089AEE4}"/>
              </a:ext>
            </a:extLst>
          </p:cNvPr>
          <p:cNvSpPr/>
          <p:nvPr/>
        </p:nvSpPr>
        <p:spPr bwMode="auto">
          <a:xfrm>
            <a:off x="5091428" y="3756504"/>
            <a:ext cx="790475" cy="858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2D70B8F-A439-9502-8C7E-C67B92011D9D}"/>
              </a:ext>
            </a:extLst>
          </p:cNvPr>
          <p:cNvSpPr/>
          <p:nvPr/>
        </p:nvSpPr>
        <p:spPr bwMode="auto">
          <a:xfrm>
            <a:off x="6672380" y="4118991"/>
            <a:ext cx="342858" cy="4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0E3C8EC-7B42-8F08-E341-3AAA6BFC31FE}"/>
              </a:ext>
            </a:extLst>
          </p:cNvPr>
          <p:cNvSpPr/>
          <p:nvPr/>
        </p:nvSpPr>
        <p:spPr bwMode="auto">
          <a:xfrm>
            <a:off x="7015238" y="4147608"/>
            <a:ext cx="504760" cy="4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05DEAA6-3521-89FE-02B5-0F21028C8188}"/>
              </a:ext>
            </a:extLst>
          </p:cNvPr>
          <p:cNvSpPr/>
          <p:nvPr/>
        </p:nvSpPr>
        <p:spPr bwMode="auto">
          <a:xfrm>
            <a:off x="7586666" y="4118991"/>
            <a:ext cx="342858" cy="4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6F58338-2623-2F07-4AD8-9D195EFE560C}"/>
              </a:ext>
            </a:extLst>
          </p:cNvPr>
          <p:cNvSpPr/>
          <p:nvPr/>
        </p:nvSpPr>
        <p:spPr bwMode="auto">
          <a:xfrm>
            <a:off x="7939048" y="3718348"/>
            <a:ext cx="847618" cy="896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54F8303-00D7-4272-D6F6-8A5A57CAAA51}"/>
              </a:ext>
            </a:extLst>
          </p:cNvPr>
          <p:cNvSpPr/>
          <p:nvPr/>
        </p:nvSpPr>
        <p:spPr bwMode="auto">
          <a:xfrm>
            <a:off x="9205716" y="3766044"/>
            <a:ext cx="1914284" cy="848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588E7B9-8135-80B9-60C2-6A0E78C8F52A}"/>
              </a:ext>
            </a:extLst>
          </p:cNvPr>
          <p:cNvSpPr/>
          <p:nvPr/>
        </p:nvSpPr>
        <p:spPr bwMode="auto">
          <a:xfrm>
            <a:off x="4300952" y="4262077"/>
            <a:ext cx="295238" cy="352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04B3EF4-0D8A-C3BD-1C75-FFDF6BCA7113}"/>
              </a:ext>
            </a:extLst>
          </p:cNvPr>
          <p:cNvSpPr/>
          <p:nvPr/>
        </p:nvSpPr>
        <p:spPr bwMode="auto">
          <a:xfrm>
            <a:off x="6367617" y="3645024"/>
            <a:ext cx="1085716" cy="969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074FC66-348A-348D-4496-0C44FA818351}"/>
              </a:ext>
            </a:extLst>
          </p:cNvPr>
          <p:cNvSpPr/>
          <p:nvPr/>
        </p:nvSpPr>
        <p:spPr bwMode="auto">
          <a:xfrm>
            <a:off x="9577142" y="4262077"/>
            <a:ext cx="304761" cy="352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D281359-75D6-360F-8EAB-7832E37A39FC}"/>
              </a:ext>
            </a:extLst>
          </p:cNvPr>
          <p:cNvSpPr/>
          <p:nvPr/>
        </p:nvSpPr>
        <p:spPr bwMode="auto">
          <a:xfrm>
            <a:off x="3100952" y="5225527"/>
            <a:ext cx="342857" cy="57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194BED1-A0DF-9A30-3554-C699B6ED7C8D}"/>
              </a:ext>
            </a:extLst>
          </p:cNvPr>
          <p:cNvSpPr/>
          <p:nvPr/>
        </p:nvSpPr>
        <p:spPr bwMode="auto">
          <a:xfrm>
            <a:off x="3100952" y="5330457"/>
            <a:ext cx="342857" cy="4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FE4A1DD-B92A-6335-8EA1-C2FC6B3530DD}"/>
              </a:ext>
            </a:extLst>
          </p:cNvPr>
          <p:cNvSpPr/>
          <p:nvPr/>
        </p:nvSpPr>
        <p:spPr bwMode="auto">
          <a:xfrm>
            <a:off x="3596190" y="5149214"/>
            <a:ext cx="1085714" cy="343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DFE5F13-ED1C-FDD5-1D79-299B4C98B096}"/>
              </a:ext>
            </a:extLst>
          </p:cNvPr>
          <p:cNvSpPr/>
          <p:nvPr/>
        </p:nvSpPr>
        <p:spPr bwMode="auto">
          <a:xfrm>
            <a:off x="4767619" y="5149214"/>
            <a:ext cx="933333" cy="343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C640B43-9A70-0156-E4C8-F2B9046BEB67}"/>
              </a:ext>
            </a:extLst>
          </p:cNvPr>
          <p:cNvSpPr/>
          <p:nvPr/>
        </p:nvSpPr>
        <p:spPr bwMode="auto">
          <a:xfrm>
            <a:off x="3100952" y="6122203"/>
            <a:ext cx="342857" cy="47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2B1E9AD-8BDF-541E-4237-D5A2071B3DC0}"/>
              </a:ext>
            </a:extLst>
          </p:cNvPr>
          <p:cNvSpPr/>
          <p:nvPr/>
        </p:nvSpPr>
        <p:spPr bwMode="auto">
          <a:xfrm>
            <a:off x="3100952" y="6217594"/>
            <a:ext cx="342857" cy="57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7EEEAE7-0DF8-9310-772C-10523469968C}"/>
              </a:ext>
            </a:extLst>
          </p:cNvPr>
          <p:cNvSpPr/>
          <p:nvPr/>
        </p:nvSpPr>
        <p:spPr bwMode="auto">
          <a:xfrm>
            <a:off x="3596190" y="6036351"/>
            <a:ext cx="819047" cy="362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E8C7926-BA18-EF97-1709-1CADDF077638}"/>
              </a:ext>
            </a:extLst>
          </p:cNvPr>
          <p:cNvSpPr/>
          <p:nvPr/>
        </p:nvSpPr>
        <p:spPr bwMode="auto">
          <a:xfrm>
            <a:off x="5948571" y="3940657"/>
            <a:ext cx="441188" cy="44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D9BE855-0824-EEE9-DC24-EA58DB9A419F}"/>
              </a:ext>
            </a:extLst>
          </p:cNvPr>
          <p:cNvSpPr/>
          <p:nvPr/>
        </p:nvSpPr>
        <p:spPr bwMode="auto">
          <a:xfrm>
            <a:off x="8789548" y="3963049"/>
            <a:ext cx="441188" cy="44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45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2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081A4-4683-5478-2D0F-C244F61F6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B8D77D-0F80-F53E-8F8E-35C34D0DC4D1}"/>
              </a:ext>
            </a:extLst>
          </p:cNvPr>
          <p:cNvSpPr/>
          <p:nvPr/>
        </p:nvSpPr>
        <p:spPr bwMode="auto">
          <a:xfrm>
            <a:off x="681904" y="2085141"/>
            <a:ext cx="1790476" cy="4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33BA5E-D4A2-53FF-C590-991D684E9E0B}"/>
              </a:ext>
            </a:extLst>
          </p:cNvPr>
          <p:cNvSpPr/>
          <p:nvPr/>
        </p:nvSpPr>
        <p:spPr bwMode="auto">
          <a:xfrm>
            <a:off x="2529523" y="2208951"/>
            <a:ext cx="342857" cy="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174B5A-7AF7-A0E8-124E-E6A1FC1E2D64}"/>
              </a:ext>
            </a:extLst>
          </p:cNvPr>
          <p:cNvSpPr/>
          <p:nvPr/>
        </p:nvSpPr>
        <p:spPr bwMode="auto">
          <a:xfrm>
            <a:off x="2529523" y="2313713"/>
            <a:ext cx="342857" cy="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2C09D1-E959-2996-16C0-E546EC8A7B7D}"/>
              </a:ext>
            </a:extLst>
          </p:cNvPr>
          <p:cNvSpPr/>
          <p:nvPr/>
        </p:nvSpPr>
        <p:spPr bwMode="auto">
          <a:xfrm>
            <a:off x="3034285" y="2123237"/>
            <a:ext cx="190476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00A358-4203-FBEF-83CD-BF6D2BCAD8F3}"/>
              </a:ext>
            </a:extLst>
          </p:cNvPr>
          <p:cNvSpPr/>
          <p:nvPr/>
        </p:nvSpPr>
        <p:spPr bwMode="auto">
          <a:xfrm>
            <a:off x="3358095" y="2123237"/>
            <a:ext cx="2057142" cy="35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6BFDB6-045D-53B7-8428-B61A7D5E4396}"/>
              </a:ext>
            </a:extLst>
          </p:cNvPr>
          <p:cNvSpPr/>
          <p:nvPr/>
        </p:nvSpPr>
        <p:spPr bwMode="auto">
          <a:xfrm>
            <a:off x="5539047" y="2123237"/>
            <a:ext cx="523809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3A7454-19B9-A120-191D-C7A13A6280A1}"/>
              </a:ext>
            </a:extLst>
          </p:cNvPr>
          <p:cNvSpPr/>
          <p:nvPr/>
        </p:nvSpPr>
        <p:spPr bwMode="auto">
          <a:xfrm>
            <a:off x="6215238" y="2132760"/>
            <a:ext cx="352380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7DA44A-44A5-156E-2686-841DF3403FFE}"/>
              </a:ext>
            </a:extLst>
          </p:cNvPr>
          <p:cNvSpPr/>
          <p:nvPr/>
        </p:nvSpPr>
        <p:spPr bwMode="auto">
          <a:xfrm>
            <a:off x="6720000" y="2123237"/>
            <a:ext cx="1780952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07B59D-378D-F10C-E865-A30ADEABBE3A}"/>
              </a:ext>
            </a:extLst>
          </p:cNvPr>
          <p:cNvSpPr/>
          <p:nvPr/>
        </p:nvSpPr>
        <p:spPr bwMode="auto">
          <a:xfrm>
            <a:off x="8643809" y="2123237"/>
            <a:ext cx="638095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917C0E-2739-DFC3-CFEB-F6443E686798}"/>
              </a:ext>
            </a:extLst>
          </p:cNvPr>
          <p:cNvSpPr/>
          <p:nvPr/>
        </p:nvSpPr>
        <p:spPr bwMode="auto">
          <a:xfrm>
            <a:off x="9405714" y="2123237"/>
            <a:ext cx="938758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6BA121A-C9F6-3448-AA83-984ED2791660}"/>
              </a:ext>
            </a:extLst>
          </p:cNvPr>
          <p:cNvSpPr/>
          <p:nvPr/>
        </p:nvSpPr>
        <p:spPr bwMode="auto">
          <a:xfrm>
            <a:off x="3034285" y="3008951"/>
            <a:ext cx="200000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23CCEB3-3B8E-70C2-EE82-6811298857E0}"/>
              </a:ext>
            </a:extLst>
          </p:cNvPr>
          <p:cNvSpPr/>
          <p:nvPr/>
        </p:nvSpPr>
        <p:spPr bwMode="auto">
          <a:xfrm>
            <a:off x="3329523" y="3018475"/>
            <a:ext cx="3104761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C4AF22F-0A0D-D481-5A54-09A16845A9CF}"/>
              </a:ext>
            </a:extLst>
          </p:cNvPr>
          <p:cNvSpPr/>
          <p:nvPr/>
        </p:nvSpPr>
        <p:spPr bwMode="auto">
          <a:xfrm>
            <a:off x="2529523" y="3999427"/>
            <a:ext cx="342857" cy="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2E028FF-C626-6EB4-CE71-DC681CA78FCF}"/>
              </a:ext>
            </a:extLst>
          </p:cNvPr>
          <p:cNvSpPr/>
          <p:nvPr/>
        </p:nvSpPr>
        <p:spPr bwMode="auto">
          <a:xfrm>
            <a:off x="2529523" y="4104189"/>
            <a:ext cx="342857" cy="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7C825EF-A72A-5909-C190-1AD53F94A813}"/>
              </a:ext>
            </a:extLst>
          </p:cNvPr>
          <p:cNvSpPr/>
          <p:nvPr/>
        </p:nvSpPr>
        <p:spPr bwMode="auto">
          <a:xfrm>
            <a:off x="3024761" y="4047046"/>
            <a:ext cx="342857" cy="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D784B52-A8E5-DFC8-091D-7A91F4FB4D2C}"/>
              </a:ext>
            </a:extLst>
          </p:cNvPr>
          <p:cNvSpPr/>
          <p:nvPr/>
        </p:nvSpPr>
        <p:spPr bwMode="auto">
          <a:xfrm>
            <a:off x="3453333" y="3913713"/>
            <a:ext cx="904761" cy="35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031AF4F-826D-296E-7251-4322933DA995}"/>
              </a:ext>
            </a:extLst>
          </p:cNvPr>
          <p:cNvSpPr/>
          <p:nvPr/>
        </p:nvSpPr>
        <p:spPr bwMode="auto">
          <a:xfrm>
            <a:off x="4415238" y="3904189"/>
            <a:ext cx="1238095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0206423-EB00-E1B2-8628-3AA35C6D629C}"/>
              </a:ext>
            </a:extLst>
          </p:cNvPr>
          <p:cNvSpPr/>
          <p:nvPr/>
        </p:nvSpPr>
        <p:spPr bwMode="auto">
          <a:xfrm>
            <a:off x="5739047" y="4047046"/>
            <a:ext cx="342857" cy="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3A9DF4D-A449-869F-0B81-387399DF6C91}"/>
              </a:ext>
            </a:extLst>
          </p:cNvPr>
          <p:cNvSpPr/>
          <p:nvPr/>
        </p:nvSpPr>
        <p:spPr bwMode="auto">
          <a:xfrm>
            <a:off x="6177142" y="3904189"/>
            <a:ext cx="704761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4EBFFD8-9038-F162-5041-3FA2F05D4B06}"/>
              </a:ext>
            </a:extLst>
          </p:cNvPr>
          <p:cNvSpPr/>
          <p:nvPr/>
        </p:nvSpPr>
        <p:spPr bwMode="auto">
          <a:xfrm>
            <a:off x="2529523" y="4894665"/>
            <a:ext cx="342857" cy="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953FDFF-1289-AEC2-D898-EF860C592640}"/>
              </a:ext>
            </a:extLst>
          </p:cNvPr>
          <p:cNvSpPr/>
          <p:nvPr/>
        </p:nvSpPr>
        <p:spPr bwMode="auto">
          <a:xfrm>
            <a:off x="2529523" y="4989903"/>
            <a:ext cx="342857" cy="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442B1AC-AAD0-D72B-F67F-322FCFAACCB7}"/>
              </a:ext>
            </a:extLst>
          </p:cNvPr>
          <p:cNvSpPr/>
          <p:nvPr/>
        </p:nvSpPr>
        <p:spPr bwMode="auto">
          <a:xfrm>
            <a:off x="3024761" y="4808951"/>
            <a:ext cx="819047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354F8ED-66D0-516E-F649-6A3D9C757711}"/>
              </a:ext>
            </a:extLst>
          </p:cNvPr>
          <p:cNvSpPr/>
          <p:nvPr/>
        </p:nvSpPr>
        <p:spPr bwMode="auto">
          <a:xfrm>
            <a:off x="10335555" y="2123237"/>
            <a:ext cx="352380" cy="3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61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C0F8D7-4950-00CB-FF3D-8ED4BB0726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866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B1EFF0-026D-EEB9-CB67-ADAEAF2A6B3C}"/>
              </a:ext>
            </a:extLst>
          </p:cNvPr>
          <p:cNvSpPr/>
          <p:nvPr/>
        </p:nvSpPr>
        <p:spPr bwMode="auto">
          <a:xfrm>
            <a:off x="684421" y="2689018"/>
            <a:ext cx="1672207" cy="409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89C4A3-3EAA-609C-7533-1A91E7DF82BE}"/>
              </a:ext>
            </a:extLst>
          </p:cNvPr>
          <p:cNvSpPr/>
          <p:nvPr/>
        </p:nvSpPr>
        <p:spPr bwMode="auto">
          <a:xfrm>
            <a:off x="2409997" y="2902724"/>
            <a:ext cx="320210" cy="44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A22F2F-8E9D-9E04-34F4-9847849C9998}"/>
              </a:ext>
            </a:extLst>
          </p:cNvPr>
          <p:cNvSpPr/>
          <p:nvPr/>
        </p:nvSpPr>
        <p:spPr bwMode="auto">
          <a:xfrm>
            <a:off x="2409998" y="2724636"/>
            <a:ext cx="320210" cy="347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C5D3B9-EB6F-967F-0DC3-6CF40914A0EA}"/>
              </a:ext>
            </a:extLst>
          </p:cNvPr>
          <p:cNvSpPr/>
          <p:nvPr/>
        </p:nvSpPr>
        <p:spPr bwMode="auto">
          <a:xfrm>
            <a:off x="2780166" y="2733540"/>
            <a:ext cx="1328723" cy="409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922859-404B-0BF9-8D5C-2003B39D16B2}"/>
              </a:ext>
            </a:extLst>
          </p:cNvPr>
          <p:cNvSpPr/>
          <p:nvPr/>
        </p:nvSpPr>
        <p:spPr bwMode="auto">
          <a:xfrm>
            <a:off x="4197836" y="2724636"/>
            <a:ext cx="889473" cy="347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53F668-1D9B-307D-6ABD-E9F14F707258}"/>
              </a:ext>
            </a:extLst>
          </p:cNvPr>
          <p:cNvSpPr/>
          <p:nvPr/>
        </p:nvSpPr>
        <p:spPr bwMode="auto">
          <a:xfrm>
            <a:off x="5591943" y="2724636"/>
            <a:ext cx="930020" cy="347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2B30D17-52CC-A3C3-B2A6-0283F24896BA}"/>
              </a:ext>
            </a:extLst>
          </p:cNvPr>
          <p:cNvSpPr/>
          <p:nvPr/>
        </p:nvSpPr>
        <p:spPr bwMode="auto">
          <a:xfrm>
            <a:off x="6945501" y="2724636"/>
            <a:ext cx="730171" cy="347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B87407-6486-F176-C618-48B640EDAF62}"/>
              </a:ext>
            </a:extLst>
          </p:cNvPr>
          <p:cNvSpPr/>
          <p:nvPr/>
        </p:nvSpPr>
        <p:spPr bwMode="auto">
          <a:xfrm>
            <a:off x="2409997" y="3552745"/>
            <a:ext cx="370169" cy="356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5C3D61-8672-B39A-4567-779B98AE174C}"/>
              </a:ext>
            </a:extLst>
          </p:cNvPr>
          <p:cNvSpPr/>
          <p:nvPr/>
        </p:nvSpPr>
        <p:spPr bwMode="auto">
          <a:xfrm>
            <a:off x="2828049" y="3561649"/>
            <a:ext cx="1529892" cy="356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495E2AE-BF05-8173-9CA1-6F4BC6C9DFCF}"/>
              </a:ext>
            </a:extLst>
          </p:cNvPr>
          <p:cNvSpPr/>
          <p:nvPr/>
        </p:nvSpPr>
        <p:spPr bwMode="auto">
          <a:xfrm>
            <a:off x="4402415" y="3552745"/>
            <a:ext cx="1841207" cy="356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AB08550-900F-CBB4-ABD5-F8DDB2DE928F}"/>
              </a:ext>
            </a:extLst>
          </p:cNvPr>
          <p:cNvSpPr/>
          <p:nvPr/>
        </p:nvSpPr>
        <p:spPr bwMode="auto">
          <a:xfrm>
            <a:off x="6341465" y="3561649"/>
            <a:ext cx="1689997" cy="347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C5A3BDC-C4E0-4E5A-F61C-62FD2E6D1683}"/>
              </a:ext>
            </a:extLst>
          </p:cNvPr>
          <p:cNvSpPr/>
          <p:nvPr/>
        </p:nvSpPr>
        <p:spPr bwMode="auto">
          <a:xfrm>
            <a:off x="8093725" y="3552745"/>
            <a:ext cx="916156" cy="356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BC46EFE-BFD9-527F-C8C0-BF1F70E6656B}"/>
              </a:ext>
            </a:extLst>
          </p:cNvPr>
          <p:cNvSpPr/>
          <p:nvPr/>
        </p:nvSpPr>
        <p:spPr bwMode="auto">
          <a:xfrm>
            <a:off x="2409997" y="4567847"/>
            <a:ext cx="320210" cy="44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47AB93E-8C6A-FD52-E467-D96156246DA0}"/>
              </a:ext>
            </a:extLst>
          </p:cNvPr>
          <p:cNvSpPr/>
          <p:nvPr/>
        </p:nvSpPr>
        <p:spPr bwMode="auto">
          <a:xfrm>
            <a:off x="2409997" y="4380854"/>
            <a:ext cx="320210" cy="347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447B3EE-9147-89A9-0491-AABEC1BF38F5}"/>
              </a:ext>
            </a:extLst>
          </p:cNvPr>
          <p:cNvSpPr/>
          <p:nvPr/>
        </p:nvSpPr>
        <p:spPr bwMode="auto">
          <a:xfrm>
            <a:off x="2780166" y="4389759"/>
            <a:ext cx="2307143" cy="338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BB3411-C33E-669D-5B4F-F569F6C51DBE}"/>
              </a:ext>
            </a:extLst>
          </p:cNvPr>
          <p:cNvSpPr/>
          <p:nvPr/>
        </p:nvSpPr>
        <p:spPr bwMode="auto">
          <a:xfrm>
            <a:off x="2409997" y="5226772"/>
            <a:ext cx="996209" cy="347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89DE6E7-AF64-99ED-664B-ECAF5A1F4560}"/>
              </a:ext>
            </a:extLst>
          </p:cNvPr>
          <p:cNvSpPr/>
          <p:nvPr/>
        </p:nvSpPr>
        <p:spPr bwMode="auto">
          <a:xfrm>
            <a:off x="5173418" y="2689018"/>
            <a:ext cx="352380" cy="365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3FA726D-8492-0CBE-3F5A-3D36B2C24C3A}"/>
              </a:ext>
            </a:extLst>
          </p:cNvPr>
          <p:cNvSpPr/>
          <p:nvPr/>
        </p:nvSpPr>
        <p:spPr bwMode="auto">
          <a:xfrm>
            <a:off x="6557542" y="2617751"/>
            <a:ext cx="352380" cy="454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7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" grpId="0" animBg="1"/>
      <p:bldP spid="2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G CC</cp:lastModifiedBy>
  <cp:revision>40</cp:revision>
  <dcterms:created xsi:type="dcterms:W3CDTF">2015-09-16T06:52:26Z</dcterms:created>
  <dcterms:modified xsi:type="dcterms:W3CDTF">2024-07-29T02:05:04Z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