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1" r:id="rId6"/>
    <p:sldId id="369" r:id="rId7"/>
    <p:sldId id="372" r:id="rId8"/>
    <p:sldId id="373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6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7" name="yt_shape_11867" descr="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先弄清运算顺序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8" name="yt_shape_11868" descr=""/>
              <p:cNvSpPr txBox="1"/>
              <p:nvPr/>
            </p:nvSpPr>
            <p:spPr>
              <a:xfrm>
                <a:off x="540000" y="1399565"/>
                <a:ext cx="4991751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1868" name="yt_shape_11868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4991751" cy="641779"/>
              </a:xfrm>
              <a:prstGeom prst="rect">
                <a:avLst/>
              </a:prstGeom>
              <a:blipFill>
                <a:blip r:embed="rId2"/>
                <a:stretch>
                  <a:fillRect l="-3790" r="-281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70" name="yt_shape_11870" descr=""/>
              <p:cNvSpPr txBox="1"/>
              <p:nvPr/>
            </p:nvSpPr>
            <p:spPr>
              <a:xfrm>
                <a:off x="540000" y="2092132"/>
                <a:ext cx="4996561" cy="11095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70" name="yt_shape_11870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2132"/>
                <a:ext cx="4996561" cy="1109535"/>
              </a:xfrm>
              <a:prstGeom prst="rect">
                <a:avLst/>
              </a:prstGeom>
              <a:blipFill>
                <a:blip r:embed="rId3"/>
                <a:stretch>
                  <a:fillRect l="-3785" r="-2808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43946">
            <a:extLst>
              <a:ext uri="{FF2B5EF4-FFF2-40B4-BE49-F238E27FC236}">
                <a16:creationId xmlns:a16="http://schemas.microsoft.com/office/drawing/2014/main" id="{2A49BFEA-7932-03CE-CAD3-50CDE07F91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AA66E251-7558-2D2C-C91C-35433233E53D}"/>
                  </a:ext>
                </a:extLst>
              </p:cNvPr>
              <p:cNvSpPr txBox="1"/>
              <p:nvPr/>
            </p:nvSpPr>
            <p:spPr>
              <a:xfrm>
                <a:off x="449989" y="2045326"/>
                <a:ext cx="51283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2, 'mathAnswerShape': 1}">
                <a:extLst>
                  <a:ext uri="{FF2B5EF4-FFF2-40B4-BE49-F238E27FC236}">
                    <a16:creationId xmlns:a16="http://schemas.microsoft.com/office/drawing/2014/main" id="{AA66E251-7558-2D2C-C91C-35433233E5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5326"/>
                <a:ext cx="5128323" cy="768046"/>
              </a:xfrm>
              <a:prstGeom prst="rect">
                <a:avLst/>
              </a:prstGeom>
              <a:blipFill>
                <a:blip r:embed="rId5"/>
                <a:stretch>
                  <a:fillRect l="-1902" r="-19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2D64294F-67E9-A6ED-3446-F0045F0E7E25}"/>
              </a:ext>
            </a:extLst>
          </p:cNvPr>
          <p:cNvSpPr txBox="1"/>
          <p:nvPr/>
        </p:nvSpPr>
        <p:spPr>
          <a:xfrm>
            <a:off x="1669189" y="2719760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2" name="yt_shape_11872" descr="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先转化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873" name="yt_shape_11873" descr=""/>
          <p:cNvSpPr txBox="1"/>
          <p:nvPr/>
        </p:nvSpPr>
        <p:spPr>
          <a:xfrm>
            <a:off x="540000" y="1399565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用适当的方法计算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874" name="yt_shape_11874" descr=""/>
          <p:cNvSpPr txBox="1"/>
          <p:nvPr/>
        </p:nvSpPr>
        <p:spPr>
          <a:xfrm>
            <a:off x="540000" y="1878868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875" name="yt_shape_11875" descr=""/>
          <p:cNvSpPr txBox="1"/>
          <p:nvPr/>
        </p:nvSpPr>
        <p:spPr>
          <a:xfrm>
            <a:off x="540000" y="2358171"/>
            <a:ext cx="636071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76" name="yt_shape_11876" descr=""/>
              <p:cNvSpPr txBox="1"/>
              <p:nvPr/>
            </p:nvSpPr>
            <p:spPr>
              <a:xfrm>
                <a:off x="540000" y="4277869"/>
                <a:ext cx="460703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1876" name="yt_shape_11876" descr="{&quot;rangeId&quot;: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77869"/>
                <a:ext cx="4607030" cy="639855"/>
              </a:xfrm>
              <a:prstGeom prst="rect">
                <a:avLst/>
              </a:prstGeom>
              <a:blipFill>
                <a:blip r:embed="rId2"/>
                <a:stretch>
                  <a:fillRect l="-4106" r="-304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78" name="yt_shape_11878" descr=""/>
              <p:cNvSpPr txBox="1"/>
              <p:nvPr/>
            </p:nvSpPr>
            <p:spPr>
              <a:xfrm>
                <a:off x="540000" y="4968512"/>
                <a:ext cx="4607030" cy="1321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78" name="yt_shape_11878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68512"/>
                <a:ext cx="4607030" cy="1321324"/>
              </a:xfrm>
              <a:prstGeom prst="rect">
                <a:avLst/>
              </a:prstGeom>
              <a:blipFill>
                <a:blip r:embed="rId3"/>
                <a:stretch>
                  <a:fillRect l="-4106" r="-3046" b="-5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44023">
            <a:extLst>
              <a:ext uri="{FF2B5EF4-FFF2-40B4-BE49-F238E27FC236}">
                <a16:creationId xmlns:a16="http://schemas.microsoft.com/office/drawing/2014/main" id="{B1D35F6D-02F7-B581-6377-C171FA274B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97E9EADB-4DCD-1DEE-8E0A-4EB40B3C4E81}"/>
              </a:ext>
            </a:extLst>
          </p:cNvPr>
          <p:cNvSpPr txBox="1"/>
          <p:nvPr/>
        </p:nvSpPr>
        <p:spPr>
          <a:xfrm>
            <a:off x="449989" y="2311365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9176CEFB-5FCC-B7F9-BD89-30301AAD46E4}"/>
              </a:ext>
            </a:extLst>
          </p:cNvPr>
          <p:cNvSpPr txBox="1"/>
          <p:nvPr/>
        </p:nvSpPr>
        <p:spPr>
          <a:xfrm>
            <a:off x="1669189" y="2786853"/>
            <a:ext cx="526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747CECDE-9CC4-881E-F736-729FB70432DE}"/>
              </a:ext>
            </a:extLst>
          </p:cNvPr>
          <p:cNvSpPr txBox="1"/>
          <p:nvPr/>
        </p:nvSpPr>
        <p:spPr>
          <a:xfrm>
            <a:off x="1669189" y="32623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787157CC-D9B6-E8DA-75A5-9747CCB6D7D9}"/>
              </a:ext>
            </a:extLst>
          </p:cNvPr>
          <p:cNvSpPr txBox="1"/>
          <p:nvPr/>
        </p:nvSpPr>
        <p:spPr>
          <a:xfrm>
            <a:off x="1669189" y="373782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 descr="">
                <a:extLst>
                  <a:ext uri="{FF2B5EF4-FFF2-40B4-BE49-F238E27FC236}">
                    <a16:creationId xmlns:a16="http://schemas.microsoft.com/office/drawing/2014/main" id="{22E8D656-B914-24C0-DAA8-04A55D7F2733}"/>
                  </a:ext>
                </a:extLst>
              </p:cNvPr>
              <p:cNvSpPr txBox="1"/>
              <p:nvPr/>
            </p:nvSpPr>
            <p:spPr>
              <a:xfrm>
                <a:off x="449989" y="4921706"/>
                <a:ext cx="4742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 descr="{'rangeId': 4, 'mathAnswerShape': 1}">
                <a:extLst>
                  <a:ext uri="{FF2B5EF4-FFF2-40B4-BE49-F238E27FC236}">
                    <a16:creationId xmlns:a16="http://schemas.microsoft.com/office/drawing/2014/main" id="{22E8D656-B914-24C0-DAA8-04A55D7F27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1706"/>
                <a:ext cx="4742561" cy="768490"/>
              </a:xfrm>
              <a:prstGeom prst="rect">
                <a:avLst/>
              </a:prstGeom>
              <a:blipFill>
                <a:blip r:embed="rId5"/>
                <a:stretch>
                  <a:fillRect l="-2057" r="-19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 descr="">
                <a:extLst>
                  <a:ext uri="{FF2B5EF4-FFF2-40B4-BE49-F238E27FC236}">
                    <a16:creationId xmlns:a16="http://schemas.microsoft.com/office/drawing/2014/main" id="{44A49317-216E-CE85-A73C-4B4A8B721808}"/>
                  </a:ext>
                </a:extLst>
              </p:cNvPr>
              <p:cNvSpPr txBox="1"/>
              <p:nvPr/>
            </p:nvSpPr>
            <p:spPr>
              <a:xfrm>
                <a:off x="1669189" y="5596584"/>
                <a:ext cx="8611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 descr="{'rangeId': 4, 'mathAnswerShape': 1}">
                <a:extLst>
                  <a:ext uri="{FF2B5EF4-FFF2-40B4-BE49-F238E27FC236}">
                    <a16:creationId xmlns:a16="http://schemas.microsoft.com/office/drawing/2014/main" id="{44A49317-216E-CE85-A73C-4B4A8B7218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596584"/>
                <a:ext cx="861124" cy="727279"/>
              </a:xfrm>
              <a:prstGeom prst="rect">
                <a:avLst/>
              </a:prstGeom>
              <a:blipFill>
                <a:blip r:embed="rId6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" name="yt_shape_11880" descr="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先确定运算符号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881" name="yt_shape_11881" descr="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882" name="yt_shape_11882" descr=""/>
          <p:cNvSpPr txBox="1"/>
          <p:nvPr/>
        </p:nvSpPr>
        <p:spPr>
          <a:xfrm>
            <a:off x="540000" y="1878868"/>
            <a:ext cx="4901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883" name="yt_shape_11883" descr=""/>
          <p:cNvSpPr txBox="1"/>
          <p:nvPr/>
        </p:nvSpPr>
        <p:spPr>
          <a:xfrm>
            <a:off x="540000" y="2358171"/>
            <a:ext cx="398968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84" name="yt_shape_11884" descr=""/>
              <p:cNvSpPr txBox="1"/>
              <p:nvPr/>
            </p:nvSpPr>
            <p:spPr>
              <a:xfrm>
                <a:off x="540000" y="3317606"/>
                <a:ext cx="6260047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>
          <p:sp>
            <p:nvSpPr>
              <p:cNvPr id="11884" name="yt_shape_11884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7606"/>
                <a:ext cx="6260047" cy="673774"/>
              </a:xfrm>
              <a:prstGeom prst="rect">
                <a:avLst/>
              </a:prstGeom>
              <a:blipFill>
                <a:blip r:embed="rId2"/>
                <a:stretch>
                  <a:fillRect l="-3021" r="-2047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86" name="yt_shape_11886" descr=""/>
              <p:cNvSpPr txBox="1"/>
              <p:nvPr/>
            </p:nvSpPr>
            <p:spPr>
              <a:xfrm>
                <a:off x="540000" y="4042168"/>
                <a:ext cx="4842672" cy="19973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86" name="yt_shape_11886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2168"/>
                <a:ext cx="4842672" cy="1997342"/>
              </a:xfrm>
              <a:prstGeom prst="rect">
                <a:avLst/>
              </a:prstGeom>
              <a:blipFill>
                <a:blip r:embed="rId3"/>
                <a:stretch>
                  <a:fillRect l="-3904" r="-2897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44104">
            <a:extLst>
              <a:ext uri="{FF2B5EF4-FFF2-40B4-BE49-F238E27FC236}">
                <a16:creationId xmlns:a16="http://schemas.microsoft.com/office/drawing/2014/main" id="{6BD5A599-0A27-944E-9A08-5F97637B76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4B8FFC96-E4C7-D11D-82F0-26D54C173FD9}"/>
              </a:ext>
            </a:extLst>
          </p:cNvPr>
          <p:cNvSpPr txBox="1"/>
          <p:nvPr/>
        </p:nvSpPr>
        <p:spPr>
          <a:xfrm>
            <a:off x="449989" y="2311365"/>
            <a:ext cx="4131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161F3447-6A4C-D48F-9D65-EDAAD3DF844C}"/>
              </a:ext>
            </a:extLst>
          </p:cNvPr>
          <p:cNvSpPr txBox="1"/>
          <p:nvPr/>
        </p:nvSpPr>
        <p:spPr>
          <a:xfrm>
            <a:off x="1669189" y="27868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A8337196-52A0-64AC-A2FB-129EA430FF62}"/>
                  </a:ext>
                </a:extLst>
              </p:cNvPr>
              <p:cNvSpPr txBox="1"/>
              <p:nvPr/>
            </p:nvSpPr>
            <p:spPr>
              <a:xfrm>
                <a:off x="449989" y="3995362"/>
                <a:ext cx="4975923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0, 'mathAnswerShape': 1}">
                <a:extLst>
                  <a:ext uri="{FF2B5EF4-FFF2-40B4-BE49-F238E27FC236}">
                    <a16:creationId xmlns:a16="http://schemas.microsoft.com/office/drawing/2014/main" id="{A8337196-52A0-64AC-A2FB-129EA430F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5362"/>
                <a:ext cx="4975923" cy="766458"/>
              </a:xfrm>
              <a:prstGeom prst="rect">
                <a:avLst/>
              </a:prstGeom>
              <a:blipFill>
                <a:blip r:embed="rId5"/>
                <a:stretch>
                  <a:fillRect l="-1961" r="-196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CF79DAB6-7F5B-B07F-6055-9B3DF4CA5076}"/>
                  </a:ext>
                </a:extLst>
              </p:cNvPr>
              <p:cNvSpPr txBox="1"/>
              <p:nvPr/>
            </p:nvSpPr>
            <p:spPr>
              <a:xfrm>
                <a:off x="1669189" y="4668208"/>
                <a:ext cx="28423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0, 'mathAnswerShape': 1}">
                <a:extLst>
                  <a:ext uri="{FF2B5EF4-FFF2-40B4-BE49-F238E27FC236}">
                    <a16:creationId xmlns:a16="http://schemas.microsoft.com/office/drawing/2014/main" id="{CF79DAB6-7F5B-B07F-6055-9B3DF4CA5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668208"/>
                <a:ext cx="2842324" cy="766077"/>
              </a:xfrm>
              <a:prstGeom prst="rect">
                <a:avLst/>
              </a:prstGeom>
              <a:blipFill>
                <a:blip r:embed="rId6"/>
                <a:stretch>
                  <a:fillRect l="-3433" r="-34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 descr="">
                <a:extLst>
                  <a:ext uri="{FF2B5EF4-FFF2-40B4-BE49-F238E27FC236}">
                    <a16:creationId xmlns:a16="http://schemas.microsoft.com/office/drawing/2014/main" id="{0F910108-D688-AC7D-FE0B-69FF99F6EC8C}"/>
                  </a:ext>
                </a:extLst>
              </p:cNvPr>
              <p:cNvSpPr txBox="1"/>
              <p:nvPr/>
            </p:nvSpPr>
            <p:spPr>
              <a:xfrm>
                <a:off x="1669189" y="5340673"/>
                <a:ext cx="1470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 descr="{'rangeId': 10, 'mathAnswerShape': 1}">
                <a:extLst>
                  <a:ext uri="{FF2B5EF4-FFF2-40B4-BE49-F238E27FC236}">
                    <a16:creationId xmlns:a16="http://schemas.microsoft.com/office/drawing/2014/main" id="{0F910108-D688-AC7D-FE0B-69FF99F6EC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340673"/>
                <a:ext cx="1470724" cy="726326"/>
              </a:xfrm>
              <a:prstGeom prst="rect">
                <a:avLst/>
              </a:prstGeom>
              <a:blipFill>
                <a:blip r:embed="rId7"/>
                <a:stretch>
                  <a:fillRect l="-6639" r="-663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88" name="yt_shape_11888" descr=""/>
              <p:cNvSpPr txBox="1"/>
              <p:nvPr/>
            </p:nvSpPr>
            <p:spPr>
              <a:xfrm>
                <a:off x="540000" y="900000"/>
                <a:ext cx="6330259" cy="29505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88" name="yt_shape_11888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30259" cy="2950551"/>
              </a:xfrm>
              <a:prstGeom prst="rect">
                <a:avLst/>
              </a:prstGeom>
              <a:blipFill>
                <a:blip r:embed="rId2"/>
                <a:stretch>
                  <a:fillRect l="-2987" r="-2023" b="-5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2868DD47-09A0-2C6E-EA1F-206CF2379829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54029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1}">
                <a:extLst>
                  <a:ext uri="{FF2B5EF4-FFF2-40B4-BE49-F238E27FC236}">
                    <a16:creationId xmlns:a16="http://schemas.microsoft.com/office/drawing/2014/main" id="{2868DD47-09A0-2C6E-EA1F-206CF23798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5402961" cy="767474"/>
              </a:xfrm>
              <a:prstGeom prst="rect">
                <a:avLst/>
              </a:prstGeom>
              <a:blipFill>
                <a:blip r:embed="rId3"/>
                <a:stretch>
                  <a:fillRect l="-1806" r="-180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3E7EEDC7-5DEB-42E0-0F26-64E9F9C40A9C}"/>
                  </a:ext>
                </a:extLst>
              </p:cNvPr>
              <p:cNvSpPr txBox="1"/>
              <p:nvPr/>
            </p:nvSpPr>
            <p:spPr>
              <a:xfrm>
                <a:off x="1669189" y="2200918"/>
                <a:ext cx="20803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1}">
                <a:extLst>
                  <a:ext uri="{FF2B5EF4-FFF2-40B4-BE49-F238E27FC236}">
                    <a16:creationId xmlns:a16="http://schemas.microsoft.com/office/drawing/2014/main" id="{3E7EEDC7-5DEB-42E0-0F26-64E9F9C40A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200918"/>
                <a:ext cx="2080324" cy="768046"/>
              </a:xfrm>
              <a:prstGeom prst="rect">
                <a:avLst/>
              </a:prstGeom>
              <a:blipFill>
                <a:blip r:embed="rId4"/>
                <a:stretch>
                  <a:fillRect l="-4692" r="-46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17F8A0FB-0D01-5A83-573D-14EB431B9D1A}"/>
              </a:ext>
            </a:extLst>
          </p:cNvPr>
          <p:cNvSpPr txBox="1"/>
          <p:nvPr/>
        </p:nvSpPr>
        <p:spPr>
          <a:xfrm>
            <a:off x="1669189" y="287535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23057F42-C8DD-E552-B500-14442E68FEF1}"/>
              </a:ext>
            </a:extLst>
          </p:cNvPr>
          <p:cNvSpPr txBox="1"/>
          <p:nvPr/>
        </p:nvSpPr>
        <p:spPr>
          <a:xfrm>
            <a:off x="1669189" y="3350840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2" name="yt_shape_11892" descr="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先找准方法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再计算</a:t>
            </a:r>
          </a:p>
        </p:txBody>
      </p:sp>
      <p:sp>
        <p:nvSpPr>
          <p:cNvPr id="11893" name="yt_shape_11893" descr=""/>
          <p:cNvSpPr txBox="1"/>
          <p:nvPr/>
        </p:nvSpPr>
        <p:spPr>
          <a:xfrm>
            <a:off x="540000" y="139956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94" name="yt_shape_11894" descr=""/>
              <p:cNvSpPr txBox="1"/>
              <p:nvPr/>
            </p:nvSpPr>
            <p:spPr>
              <a:xfrm>
                <a:off x="540000" y="1878868"/>
                <a:ext cx="7213513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>
          <p:sp>
            <p:nvSpPr>
              <p:cNvPr id="11894" name="yt_shape_11894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7213513" cy="647037"/>
              </a:xfrm>
              <a:prstGeom prst="rect">
                <a:avLst/>
              </a:prstGeom>
              <a:blipFill>
                <a:blip r:embed="rId2"/>
                <a:stretch>
                  <a:fillRect l="-2620" r="-1522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96" name="yt_shape_11896" descr=""/>
              <p:cNvSpPr txBox="1"/>
              <p:nvPr/>
            </p:nvSpPr>
            <p:spPr>
              <a:xfrm>
                <a:off x="540000" y="2576693"/>
                <a:ext cx="6444072" cy="20753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96" name="yt_shape_11896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6693"/>
                <a:ext cx="6444072" cy="2075376"/>
              </a:xfrm>
              <a:prstGeom prst="rect">
                <a:avLst/>
              </a:prstGeom>
              <a:blipFill>
                <a:blip r:embed="rId3"/>
                <a:stretch>
                  <a:fillRect l="-2933" r="-1798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44184">
            <a:extLst>
              <a:ext uri="{FF2B5EF4-FFF2-40B4-BE49-F238E27FC236}">
                <a16:creationId xmlns:a16="http://schemas.microsoft.com/office/drawing/2014/main" id="{945A834C-48C9-A3AD-D061-3C65183E45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82A7B54E-CB19-C505-2921-F8C44B65B056}"/>
                  </a:ext>
                </a:extLst>
              </p:cNvPr>
              <p:cNvSpPr txBox="1"/>
              <p:nvPr/>
            </p:nvSpPr>
            <p:spPr>
              <a:xfrm>
                <a:off x="449989" y="2529887"/>
                <a:ext cx="6561837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82A7B54E-CB19-C505-2921-F8C44B65B0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9887"/>
                <a:ext cx="6561837" cy="773570"/>
              </a:xfrm>
              <a:prstGeom prst="rect">
                <a:avLst/>
              </a:prstGeom>
              <a:blipFill>
                <a:blip r:embed="rId5"/>
                <a:stretch>
                  <a:fillRect l="-1487" r="-139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1E2B74B7-2135-1A63-63F1-484B8DD89711}"/>
              </a:ext>
            </a:extLst>
          </p:cNvPr>
          <p:cNvSpPr txBox="1"/>
          <p:nvPr/>
        </p:nvSpPr>
        <p:spPr>
          <a:xfrm>
            <a:off x="1669189" y="3209845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C58C8E2D-9885-0F06-DD8D-35A3E7AE702D}"/>
              </a:ext>
            </a:extLst>
          </p:cNvPr>
          <p:cNvSpPr txBox="1"/>
          <p:nvPr/>
        </p:nvSpPr>
        <p:spPr>
          <a:xfrm>
            <a:off x="1669189" y="368533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6019A656-8FE8-2714-C09E-DF11D82EF620}"/>
              </a:ext>
            </a:extLst>
          </p:cNvPr>
          <p:cNvSpPr txBox="1"/>
          <p:nvPr/>
        </p:nvSpPr>
        <p:spPr>
          <a:xfrm>
            <a:off x="1669189" y="416082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98" name="yt_shape_11898" descr=""/>
              <p:cNvSpPr txBox="1"/>
              <p:nvPr/>
            </p:nvSpPr>
            <p:spPr>
              <a:xfrm>
                <a:off x="540000" y="900000"/>
                <a:ext cx="4049185" cy="33677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799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98" name="yt_shape_11898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49185" cy="3367781"/>
              </a:xfrm>
              <a:prstGeom prst="rect">
                <a:avLst/>
              </a:prstGeom>
              <a:blipFill>
                <a:blip r:embed="rId2"/>
                <a:stretch>
                  <a:fillRect l="-4669" r="-3614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3EC8192C-1DCA-D17D-AEF3-F32F6915F784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1901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3EC8192C-1DCA-D17D-AEF3-F32F6915F7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190111" cy="768045"/>
              </a:xfrm>
              <a:prstGeom prst="rect">
                <a:avLst/>
              </a:prstGeom>
              <a:blipFill>
                <a:blip r:embed="rId3"/>
                <a:stretch>
                  <a:fillRect l="-2329" r="-232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3A2098EC-9BB4-678B-4B93-F898FA55E475}"/>
                  </a:ext>
                </a:extLst>
              </p:cNvPr>
              <p:cNvSpPr txBox="1"/>
              <p:nvPr/>
            </p:nvSpPr>
            <p:spPr>
              <a:xfrm>
                <a:off x="1669189" y="2209808"/>
                <a:ext cx="28185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3A2098EC-9BB4-678B-4B93-F898FA55E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209808"/>
                <a:ext cx="2818511" cy="768046"/>
              </a:xfrm>
              <a:prstGeom prst="rect">
                <a:avLst/>
              </a:prstGeom>
              <a:blipFill>
                <a:blip r:embed="rId4"/>
                <a:stretch>
                  <a:fillRect l="-3463" r="-346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CE90A214-09D6-6C9D-F500-7448594CA075}"/>
                  </a:ext>
                </a:extLst>
              </p:cNvPr>
              <p:cNvSpPr txBox="1"/>
              <p:nvPr/>
            </p:nvSpPr>
            <p:spPr>
              <a:xfrm>
                <a:off x="1669189" y="2884242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CE90A214-09D6-6C9D-F500-7448594CA0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884242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DC3FCF08-88B4-5D83-544E-55A84C1C8303}"/>
                  </a:ext>
                </a:extLst>
              </p:cNvPr>
              <p:cNvSpPr txBox="1"/>
              <p:nvPr/>
            </p:nvSpPr>
            <p:spPr>
              <a:xfrm>
                <a:off x="1669189" y="3555691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799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3}">
                <a:extLst>
                  <a:ext uri="{FF2B5EF4-FFF2-40B4-BE49-F238E27FC236}">
                    <a16:creationId xmlns:a16="http://schemas.microsoft.com/office/drawing/2014/main" id="{DC3FCF08-88B4-5D83-544E-55A84C1C83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555691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02" name="yt_shape_11902" descr=""/>
              <p:cNvSpPr txBox="1"/>
              <p:nvPr/>
            </p:nvSpPr>
            <p:spPr>
              <a:xfrm>
                <a:off x="540000" y="900000"/>
                <a:ext cx="5424562" cy="33682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902" name="yt_shape_11902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24562" cy="3368230"/>
              </a:xfrm>
              <a:prstGeom prst="rect">
                <a:avLst/>
              </a:prstGeom>
              <a:blipFill>
                <a:blip r:embed="rId2"/>
                <a:stretch>
                  <a:fillRect l="-3487" r="-2362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4AA4A226-A16C-F7B5-5A1C-88A26E96B085}"/>
                  </a:ext>
                </a:extLst>
              </p:cNvPr>
              <p:cNvSpPr txBox="1"/>
              <p:nvPr/>
            </p:nvSpPr>
            <p:spPr>
              <a:xfrm>
                <a:off x="449989" y="1526167"/>
                <a:ext cx="55521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4}">
                <a:extLst>
                  <a:ext uri="{FF2B5EF4-FFF2-40B4-BE49-F238E27FC236}">
                    <a16:creationId xmlns:a16="http://schemas.microsoft.com/office/drawing/2014/main" id="{4AA4A226-A16C-F7B5-5A1C-88A26E96B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167"/>
                <a:ext cx="5552186" cy="766077"/>
              </a:xfrm>
              <a:prstGeom prst="rect">
                <a:avLst/>
              </a:prstGeom>
              <a:blipFill>
                <a:blip r:embed="rId3"/>
                <a:stretch>
                  <a:fillRect l="-1756" r="-153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0DB2129D-681A-6F70-6D30-8989B53B4535}"/>
                  </a:ext>
                </a:extLst>
              </p:cNvPr>
              <p:cNvSpPr txBox="1"/>
              <p:nvPr/>
            </p:nvSpPr>
            <p:spPr>
              <a:xfrm>
                <a:off x="1669189" y="2198632"/>
                <a:ext cx="24089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4}">
                <a:extLst>
                  <a:ext uri="{FF2B5EF4-FFF2-40B4-BE49-F238E27FC236}">
                    <a16:creationId xmlns:a16="http://schemas.microsoft.com/office/drawing/2014/main" id="{0DB2129D-681A-6F70-6D30-8989B53B45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198632"/>
                <a:ext cx="2408936" cy="772808"/>
              </a:xfrm>
              <a:prstGeom prst="rect">
                <a:avLst/>
              </a:prstGeom>
              <a:blipFill>
                <a:blip r:embed="rId4"/>
                <a:stretch>
                  <a:fillRect l="-405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84F7EEE9-0630-7C49-8A8C-36118E12F5F5}"/>
                  </a:ext>
                </a:extLst>
              </p:cNvPr>
              <p:cNvSpPr txBox="1"/>
              <p:nvPr/>
            </p:nvSpPr>
            <p:spPr>
              <a:xfrm>
                <a:off x="1669189" y="2877828"/>
                <a:ext cx="24089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84F7EEE9-0630-7C49-8A8C-36118E12F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877828"/>
                <a:ext cx="2408936" cy="769062"/>
              </a:xfrm>
              <a:prstGeom prst="rect">
                <a:avLst/>
              </a:prstGeom>
              <a:blipFill>
                <a:blip r:embed="rId5"/>
                <a:stretch>
                  <a:fillRect l="-405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1A7BD802-50B0-BE37-1BA0-649F0AD33694}"/>
                  </a:ext>
                </a:extLst>
              </p:cNvPr>
              <p:cNvSpPr txBox="1"/>
              <p:nvPr/>
            </p:nvSpPr>
            <p:spPr>
              <a:xfrm>
                <a:off x="1669189" y="3553278"/>
                <a:ext cx="1294512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1A7BD802-50B0-BE37-1BA0-649F0AD336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553278"/>
                <a:ext cx="1294512" cy="729183"/>
              </a:xfrm>
              <a:prstGeom prst="rect">
                <a:avLst/>
              </a:prstGeom>
              <a:blipFill>
                <a:blip r:embed="rId6"/>
                <a:stretch>
                  <a:fillRect l="-7547" r="-754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753</Words>
  <Application>Microsoft Office PowerPoint</Application>
  <PresentationFormat>宽屏</PresentationFormat>
  <Paragraphs>79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5</cp:revision>
  <dcterms:created xsi:type="dcterms:W3CDTF">2024-07-27T08:54:53Z</dcterms:created>
  <dcterms:modified xsi:type="dcterms:W3CDTF">2024-07-27T09:13:39Z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