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63" r:id="rId4"/>
    <p:sldId id="371" r:id="rId5"/>
    <p:sldId id="370" r:id="rId6"/>
    <p:sldId id="369" r:id="rId7"/>
    <p:sldId id="368" r:id="rId8"/>
    <p:sldId id="367" r:id="rId9"/>
    <p:sldId id="366" r:id="rId10"/>
    <p:sldId id="365" r:id="rId11"/>
    <p:sldId id="364" r:id="rId12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1" d="100"/>
          <a:sy n="81" d="100"/>
        </p:scale>
        <p:origin x="68" y="3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53524"/>
            <a:ext cx="12192000" cy="235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5" y="894755"/>
            <a:ext cx="3038096" cy="467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5238" y="1800740"/>
            <a:ext cx="2085714" cy="4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58095" y="1800740"/>
            <a:ext cx="1923809" cy="4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29523" y="2058230"/>
            <a:ext cx="152380" cy="152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697188"/>
            <a:ext cx="1542857" cy="42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86666" y="2744872"/>
            <a:ext cx="1466666" cy="333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20001" y="2697188"/>
            <a:ext cx="1897870" cy="410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684540" y="2687651"/>
            <a:ext cx="4140222" cy="41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805714" y="3002362"/>
            <a:ext cx="161904" cy="104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593636"/>
            <a:ext cx="1000000" cy="429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815239" y="3555489"/>
            <a:ext cx="1838094" cy="476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691428" y="3584099"/>
            <a:ext cx="3857143" cy="419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624761" y="3565026"/>
            <a:ext cx="2361904" cy="476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8248" y="4351541"/>
            <a:ext cx="3410125" cy="2260716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auto">
          <a:xfrm>
            <a:off x="3760156" y="827999"/>
            <a:ext cx="4064036" cy="534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8090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159729" y="2911880"/>
            <a:ext cx="331106" cy="6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17729" y="2866539"/>
            <a:ext cx="1163580" cy="420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34086" y="2859565"/>
            <a:ext cx="683643" cy="401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264289" y="3103701"/>
            <a:ext cx="121986" cy="6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69254" y="2868284"/>
            <a:ext cx="2160903" cy="37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730158" y="2868284"/>
            <a:ext cx="670926" cy="383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03792" y="3792516"/>
            <a:ext cx="313679" cy="4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03792" y="3879707"/>
            <a:ext cx="313679" cy="5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78465" y="3679166"/>
            <a:ext cx="889143" cy="383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575936" y="3670447"/>
            <a:ext cx="3119369" cy="383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730158" y="3914584"/>
            <a:ext cx="139413" cy="148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399638" y="4542364"/>
            <a:ext cx="121986" cy="6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295079" y="4498768"/>
            <a:ext cx="1455124" cy="37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802483" y="4490049"/>
            <a:ext cx="1986636" cy="383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832686" y="4734186"/>
            <a:ext cx="139413" cy="139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408352" y="5370685"/>
            <a:ext cx="113273" cy="61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95078" y="5283493"/>
            <a:ext cx="2274175" cy="435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3647728" y="5335808"/>
            <a:ext cx="636019" cy="374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4423160" y="5309651"/>
            <a:ext cx="871331" cy="401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5477472" y="5292212"/>
            <a:ext cx="923611" cy="427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251512" y="6137972"/>
            <a:ext cx="435665" cy="366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739458" y="6111814"/>
            <a:ext cx="2796975" cy="427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2780665"/>
            <a:ext cx="3758565" cy="341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301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96438" y="2452239"/>
            <a:ext cx="517866" cy="317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31688" y="2493709"/>
            <a:ext cx="262386" cy="5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14546" y="2645765"/>
            <a:ext cx="96668" cy="5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97647" y="2459150"/>
            <a:ext cx="352149" cy="29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22177" y="2486797"/>
            <a:ext cx="1111688" cy="24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730534" y="2445327"/>
            <a:ext cx="676679" cy="290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76260" y="2459150"/>
            <a:ext cx="359055" cy="29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800792" y="2486797"/>
            <a:ext cx="731918" cy="24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51676" y="3095023"/>
            <a:ext cx="794062" cy="28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073359" y="3281638"/>
            <a:ext cx="117383" cy="110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27630" y="3786189"/>
            <a:ext cx="96668" cy="5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244772" y="3751631"/>
            <a:ext cx="1691699" cy="290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005520" y="3751631"/>
            <a:ext cx="359054" cy="290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336955" y="3779278"/>
            <a:ext cx="1070258" cy="24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4476262" y="3751631"/>
            <a:ext cx="359054" cy="290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4800792" y="3779278"/>
            <a:ext cx="731918" cy="24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251676" y="4477355"/>
            <a:ext cx="248576" cy="41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251676" y="4387504"/>
            <a:ext cx="794062" cy="28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087169" y="4387504"/>
            <a:ext cx="794062" cy="28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2922661" y="4387504"/>
            <a:ext cx="973590" cy="28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3882441" y="4608677"/>
            <a:ext cx="117383" cy="76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244772" y="5078670"/>
            <a:ext cx="262386" cy="5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327630" y="5230726"/>
            <a:ext cx="96668" cy="5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1548587" y="5044112"/>
            <a:ext cx="359054" cy="290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880022" y="5030288"/>
            <a:ext cx="1560506" cy="290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3475053" y="5223815"/>
            <a:ext cx="110478" cy="117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auto">
          <a:xfrm>
            <a:off x="1327630" y="5721454"/>
            <a:ext cx="96668" cy="55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auto">
          <a:xfrm>
            <a:off x="1244772" y="5686896"/>
            <a:ext cx="1677889" cy="29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auto">
          <a:xfrm>
            <a:off x="2970995" y="5686896"/>
            <a:ext cx="359054" cy="297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auto">
          <a:xfrm>
            <a:off x="3302430" y="5679984"/>
            <a:ext cx="1056449" cy="28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auto">
          <a:xfrm>
            <a:off x="4358879" y="5679984"/>
            <a:ext cx="1525981" cy="28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auto">
          <a:xfrm>
            <a:off x="5919385" y="5845864"/>
            <a:ext cx="248576" cy="3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auto">
          <a:xfrm>
            <a:off x="5919385" y="5679984"/>
            <a:ext cx="980495" cy="28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auto">
          <a:xfrm>
            <a:off x="6920595" y="5873511"/>
            <a:ext cx="110477" cy="110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auto">
          <a:xfrm>
            <a:off x="1327630" y="6378062"/>
            <a:ext cx="96668" cy="48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auto">
          <a:xfrm>
            <a:off x="1244772" y="6308945"/>
            <a:ext cx="1636459" cy="345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auto">
          <a:xfrm>
            <a:off x="2881231" y="6322770"/>
            <a:ext cx="2803387" cy="304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auto">
          <a:xfrm>
            <a:off x="5732953" y="6322769"/>
            <a:ext cx="1705509" cy="338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774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7325" y="3701593"/>
            <a:ext cx="646656" cy="4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54569" y="4555904"/>
            <a:ext cx="413859" cy="327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71893" y="4564534"/>
            <a:ext cx="577679" cy="302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20242" y="4840675"/>
            <a:ext cx="129331" cy="77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22014" y="4590422"/>
            <a:ext cx="327639" cy="69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625479" y="4780269"/>
            <a:ext cx="120709" cy="69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70363" y="4547275"/>
            <a:ext cx="629411" cy="371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780838" y="4530016"/>
            <a:ext cx="1215713" cy="362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100015" y="4547275"/>
            <a:ext cx="1129493" cy="371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5919114" y="4737122"/>
            <a:ext cx="310394" cy="51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20080" y="5349810"/>
            <a:ext cx="638033" cy="353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883980" y="5582804"/>
            <a:ext cx="137953" cy="14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401144" y="6255899"/>
            <a:ext cx="120709" cy="69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297679" y="6212751"/>
            <a:ext cx="1431265" cy="371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2789299" y="6212751"/>
            <a:ext cx="879452" cy="371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896913" y="3713983"/>
            <a:ext cx="1771837" cy="4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3681682" y="3701593"/>
            <a:ext cx="1910262" cy="4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4921" y="3933330"/>
            <a:ext cx="3898888" cy="28803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3809" y="1275944"/>
            <a:ext cx="123809" cy="76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190167"/>
            <a:ext cx="2257142" cy="46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939046" y="1199698"/>
            <a:ext cx="2695238" cy="46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681904" y="1199698"/>
            <a:ext cx="3057142" cy="46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200427"/>
            <a:ext cx="409523" cy="76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39047" y="2133712"/>
            <a:ext cx="2114282" cy="42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291426" y="2133712"/>
            <a:ext cx="2161905" cy="42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43809" y="2410103"/>
            <a:ext cx="123809" cy="76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491428" y="2400573"/>
            <a:ext cx="152380" cy="152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43809" y="3134441"/>
            <a:ext cx="123809" cy="76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3086787"/>
            <a:ext cx="1628571" cy="409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377142" y="3067725"/>
            <a:ext cx="2161904" cy="428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586666" y="3334586"/>
            <a:ext cx="152380" cy="152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43809" y="4058924"/>
            <a:ext cx="123809" cy="76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3963616"/>
            <a:ext cx="2257142" cy="48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967619" y="3982678"/>
            <a:ext cx="6266666" cy="467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604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41510" y="2504570"/>
            <a:ext cx="561019" cy="39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64602" y="2544112"/>
            <a:ext cx="1232661" cy="316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89362" y="2575745"/>
            <a:ext cx="410887" cy="28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47659" y="2726004"/>
            <a:ext cx="118525" cy="7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47659" y="2812996"/>
            <a:ext cx="118525" cy="7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04723" y="3319131"/>
            <a:ext cx="300263" cy="63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99544" y="3493114"/>
            <a:ext cx="102721" cy="63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644495" y="3279589"/>
            <a:ext cx="410887" cy="340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023776" y="3311222"/>
            <a:ext cx="663740" cy="276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461881" y="3461481"/>
            <a:ext cx="284460" cy="39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742828" y="3271680"/>
            <a:ext cx="1833188" cy="347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607624" y="3493114"/>
            <a:ext cx="134328" cy="126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1399544" y="4062516"/>
            <a:ext cx="102721" cy="5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304723" y="3983432"/>
            <a:ext cx="1833188" cy="39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3177420" y="3999250"/>
            <a:ext cx="3208080" cy="38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440812" y="3999249"/>
            <a:ext cx="1951713" cy="387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707709" y="4805901"/>
            <a:ext cx="300263" cy="63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296822" y="4790085"/>
            <a:ext cx="355575" cy="28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1802529" y="4979885"/>
            <a:ext cx="110623" cy="63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2055383" y="4766360"/>
            <a:ext cx="1066726" cy="340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3177420" y="4766360"/>
            <a:ext cx="861282" cy="340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399544" y="5549287"/>
            <a:ext cx="102721" cy="55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1304722" y="5470203"/>
            <a:ext cx="1872697" cy="39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3177420" y="5470203"/>
            <a:ext cx="2805096" cy="403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auto">
          <a:xfrm>
            <a:off x="6045728" y="5486020"/>
            <a:ext cx="2007025" cy="387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399544" y="6284764"/>
            <a:ext cx="102721" cy="632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304723" y="6213589"/>
            <a:ext cx="1967517" cy="387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817410" y="2512479"/>
            <a:ext cx="1699782" cy="395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697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6919" y="3688756"/>
            <a:ext cx="610609" cy="422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05840" y="4524580"/>
            <a:ext cx="783993" cy="361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58756" y="4524580"/>
            <a:ext cx="447996" cy="37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72291" y="4567664"/>
            <a:ext cx="1300911" cy="310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563051" y="4722765"/>
            <a:ext cx="310151" cy="51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76586" y="4515963"/>
            <a:ext cx="1800599" cy="37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811646" y="4748615"/>
            <a:ext cx="146460" cy="146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28303" y="5325937"/>
            <a:ext cx="1972905" cy="379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227054" y="5567206"/>
            <a:ext cx="137844" cy="146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254149" y="6135910"/>
            <a:ext cx="1318142" cy="396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537829" y="6178994"/>
            <a:ext cx="1283680" cy="310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3873202" y="6127294"/>
            <a:ext cx="1955674" cy="387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871954" y="6377179"/>
            <a:ext cx="137844" cy="137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auto">
          <a:xfrm>
            <a:off x="1847528" y="3714606"/>
            <a:ext cx="3744416" cy="422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65373" y="1426326"/>
            <a:ext cx="3740342" cy="243852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04509"/>
            <a:ext cx="971428" cy="4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86667" y="1066370"/>
            <a:ext cx="1861062" cy="476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47730" y="1094975"/>
            <a:ext cx="3881794" cy="486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96190" y="1085440"/>
            <a:ext cx="2361904" cy="467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1991251"/>
            <a:ext cx="3180952" cy="4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910476" y="2258228"/>
            <a:ext cx="152380" cy="152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887528"/>
            <a:ext cx="3895238" cy="43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43809" y="3068691"/>
            <a:ext cx="342857" cy="4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5062857" y="2887528"/>
            <a:ext cx="1923809" cy="419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967619" y="3192644"/>
            <a:ext cx="152380" cy="104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3774270"/>
            <a:ext cx="3542857" cy="4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4262857" y="4041246"/>
            <a:ext cx="152380" cy="152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680082"/>
            <a:ext cx="2295238" cy="4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3043809" y="4680082"/>
            <a:ext cx="1685714" cy="409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5566824"/>
            <a:ext cx="971428" cy="429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796190" y="5528685"/>
            <a:ext cx="1851539" cy="486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3685826" y="5509613"/>
            <a:ext cx="3348460" cy="520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7100952" y="5547754"/>
            <a:ext cx="2361904" cy="467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5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3098376"/>
            <a:ext cx="742857" cy="43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024762" y="3050681"/>
            <a:ext cx="1800000" cy="42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29523" y="3098376"/>
            <a:ext cx="1457142" cy="42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348571" y="3146073"/>
            <a:ext cx="1266666" cy="372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62857" y="4033237"/>
            <a:ext cx="742857" cy="333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10476" y="3995080"/>
            <a:ext cx="1000000" cy="42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81904" y="3995080"/>
            <a:ext cx="1704761" cy="41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891428" y="3985540"/>
            <a:ext cx="1361904" cy="41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00952" y="4891783"/>
            <a:ext cx="1466666" cy="429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729523" y="4891783"/>
            <a:ext cx="2742857" cy="4101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2015-09-16T06:52:00Z</dcterms:created>
  <dcterms:modified xsi:type="dcterms:W3CDTF">2024-07-30T16:04:26Z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2052-12.1.0.17147</vt:lpwstr>
  </property>
</Properties>
</file>