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2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3B54521-89F0-6CD3-CE6D-3E33C2D81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" y="2402432"/>
            <a:ext cx="12192000" cy="2053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340EEB-84F5-A8FE-8B78-62F39E9530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1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CE2E2-3351-EB3D-4C06-5ABAA1FCBC3F}"/>
              </a:ext>
            </a:extLst>
          </p:cNvPr>
          <p:cNvSpPr/>
          <p:nvPr/>
        </p:nvSpPr>
        <p:spPr bwMode="auto">
          <a:xfrm>
            <a:off x="2472380" y="1247218"/>
            <a:ext cx="361904" cy="66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C049EC-532E-4A2A-E9F5-4E4EA45190C9}"/>
              </a:ext>
            </a:extLst>
          </p:cNvPr>
          <p:cNvSpPr/>
          <p:nvPr/>
        </p:nvSpPr>
        <p:spPr bwMode="auto">
          <a:xfrm>
            <a:off x="1291428" y="1513994"/>
            <a:ext cx="142857" cy="85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D130D4-ACBE-4C2B-DF9E-6A8A602DADD0}"/>
              </a:ext>
            </a:extLst>
          </p:cNvPr>
          <p:cNvSpPr/>
          <p:nvPr/>
        </p:nvSpPr>
        <p:spPr bwMode="auto">
          <a:xfrm>
            <a:off x="681905" y="1180524"/>
            <a:ext cx="877592" cy="438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C3EF9E-E679-1CF2-DBAB-3563DB0AFCCE}"/>
              </a:ext>
            </a:extLst>
          </p:cNvPr>
          <p:cNvSpPr/>
          <p:nvPr/>
        </p:nvSpPr>
        <p:spPr bwMode="auto">
          <a:xfrm>
            <a:off x="2586666" y="1456828"/>
            <a:ext cx="133333" cy="66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666399-7C87-84D7-9B8D-B9987F3DC360}"/>
              </a:ext>
            </a:extLst>
          </p:cNvPr>
          <p:cNvSpPr/>
          <p:nvPr/>
        </p:nvSpPr>
        <p:spPr bwMode="auto">
          <a:xfrm>
            <a:off x="1472380" y="1190052"/>
            <a:ext cx="2209523" cy="40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E24364-2BA5-DD44-0D00-82982AB9DEA5}"/>
              </a:ext>
            </a:extLst>
          </p:cNvPr>
          <p:cNvSpPr/>
          <p:nvPr/>
        </p:nvSpPr>
        <p:spPr bwMode="auto">
          <a:xfrm>
            <a:off x="3872380" y="1237690"/>
            <a:ext cx="352380" cy="295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7121C0-F72E-5474-E7B9-8C3D34C8F063}"/>
              </a:ext>
            </a:extLst>
          </p:cNvPr>
          <p:cNvSpPr/>
          <p:nvPr/>
        </p:nvSpPr>
        <p:spPr bwMode="auto">
          <a:xfrm>
            <a:off x="4367619" y="1190052"/>
            <a:ext cx="1238095" cy="40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87E722-0B57-04C8-B17F-5F927E2C6DA1}"/>
              </a:ext>
            </a:extLst>
          </p:cNvPr>
          <p:cNvSpPr/>
          <p:nvPr/>
        </p:nvSpPr>
        <p:spPr bwMode="auto">
          <a:xfrm>
            <a:off x="5262857" y="1409189"/>
            <a:ext cx="342857" cy="47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0906FB-C807-FCA0-43BE-63A71DBB9BEC}"/>
              </a:ext>
            </a:extLst>
          </p:cNvPr>
          <p:cNvSpPr/>
          <p:nvPr/>
        </p:nvSpPr>
        <p:spPr bwMode="auto">
          <a:xfrm>
            <a:off x="681904" y="2076129"/>
            <a:ext cx="990476" cy="390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AB3F1B-B619-4E18-92F1-B90A8DFB51EC}"/>
              </a:ext>
            </a:extLst>
          </p:cNvPr>
          <p:cNvSpPr/>
          <p:nvPr/>
        </p:nvSpPr>
        <p:spPr bwMode="auto">
          <a:xfrm>
            <a:off x="1710476" y="2333378"/>
            <a:ext cx="152380" cy="152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DF4C8D-EED6-7F36-DF21-9518BEED3F3E}"/>
              </a:ext>
            </a:extLst>
          </p:cNvPr>
          <p:cNvSpPr/>
          <p:nvPr/>
        </p:nvSpPr>
        <p:spPr bwMode="auto">
          <a:xfrm>
            <a:off x="681904" y="2971735"/>
            <a:ext cx="1219047" cy="40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97DB41A-BA05-CB78-5B67-90E0CE3AC641}"/>
              </a:ext>
            </a:extLst>
          </p:cNvPr>
          <p:cNvSpPr/>
          <p:nvPr/>
        </p:nvSpPr>
        <p:spPr bwMode="auto">
          <a:xfrm>
            <a:off x="1977142" y="2962207"/>
            <a:ext cx="2904761" cy="419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3E3673A-039C-6085-CDD2-17EC110D6152}"/>
              </a:ext>
            </a:extLst>
          </p:cNvPr>
          <p:cNvSpPr/>
          <p:nvPr/>
        </p:nvSpPr>
        <p:spPr bwMode="auto">
          <a:xfrm>
            <a:off x="4920000" y="3219455"/>
            <a:ext cx="152380" cy="161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113A770-5962-C061-4A16-608CBA6219C6}"/>
              </a:ext>
            </a:extLst>
          </p:cNvPr>
          <p:cNvSpPr/>
          <p:nvPr/>
        </p:nvSpPr>
        <p:spPr bwMode="auto">
          <a:xfrm>
            <a:off x="929523" y="3914978"/>
            <a:ext cx="123809" cy="76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55EE1A9-71D7-69EB-A3DA-1BA2997FC314}"/>
              </a:ext>
            </a:extLst>
          </p:cNvPr>
          <p:cNvSpPr/>
          <p:nvPr/>
        </p:nvSpPr>
        <p:spPr bwMode="auto">
          <a:xfrm>
            <a:off x="805714" y="3867340"/>
            <a:ext cx="1590476" cy="40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2857150-5565-4656-8670-0F31CD8C6D83}"/>
              </a:ext>
            </a:extLst>
          </p:cNvPr>
          <p:cNvSpPr/>
          <p:nvPr/>
        </p:nvSpPr>
        <p:spPr bwMode="auto">
          <a:xfrm>
            <a:off x="2462857" y="3867340"/>
            <a:ext cx="1704761" cy="409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10E0BCD-8857-5E25-D287-3BD89A39F464}"/>
              </a:ext>
            </a:extLst>
          </p:cNvPr>
          <p:cNvSpPr/>
          <p:nvPr/>
        </p:nvSpPr>
        <p:spPr bwMode="auto">
          <a:xfrm>
            <a:off x="929523" y="4810584"/>
            <a:ext cx="123809" cy="76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9A60931-0773-D2A2-11C3-F5D42CCA9DD0}"/>
              </a:ext>
            </a:extLst>
          </p:cNvPr>
          <p:cNvSpPr/>
          <p:nvPr/>
        </p:nvSpPr>
        <p:spPr bwMode="auto">
          <a:xfrm>
            <a:off x="805714" y="4715307"/>
            <a:ext cx="2390476" cy="476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60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C0CA5-5DFA-2440-1776-8D7676B56C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1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1C0F7B-24CF-3EFF-6118-BF7B2B5D4460}"/>
              </a:ext>
            </a:extLst>
          </p:cNvPr>
          <p:cNvSpPr/>
          <p:nvPr/>
        </p:nvSpPr>
        <p:spPr bwMode="auto">
          <a:xfrm>
            <a:off x="1624761" y="1313997"/>
            <a:ext cx="123809" cy="6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ED5AF1-F4F9-4B68-B47C-8E078D739007}"/>
              </a:ext>
            </a:extLst>
          </p:cNvPr>
          <p:cNvSpPr/>
          <p:nvPr/>
        </p:nvSpPr>
        <p:spPr bwMode="auto">
          <a:xfrm>
            <a:off x="681905" y="1009057"/>
            <a:ext cx="3253855" cy="476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0DC7F6-498D-02EE-20B9-56ACA62D5C22}"/>
              </a:ext>
            </a:extLst>
          </p:cNvPr>
          <p:cNvSpPr/>
          <p:nvPr/>
        </p:nvSpPr>
        <p:spPr bwMode="auto">
          <a:xfrm>
            <a:off x="3935760" y="980470"/>
            <a:ext cx="3146143" cy="476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E2BAAE-A951-6A82-7B61-5B60DD9CD268}"/>
              </a:ext>
            </a:extLst>
          </p:cNvPr>
          <p:cNvSpPr/>
          <p:nvPr/>
        </p:nvSpPr>
        <p:spPr bwMode="auto">
          <a:xfrm>
            <a:off x="881904" y="1990583"/>
            <a:ext cx="133333" cy="7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BE9541-F577-1D91-7121-28410D38D61C}"/>
              </a:ext>
            </a:extLst>
          </p:cNvPr>
          <p:cNvSpPr/>
          <p:nvPr/>
        </p:nvSpPr>
        <p:spPr bwMode="auto">
          <a:xfrm>
            <a:off x="681904" y="1923877"/>
            <a:ext cx="2438095" cy="41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EA0271-DC11-84E1-4EA6-9E21605DD4A8}"/>
              </a:ext>
            </a:extLst>
          </p:cNvPr>
          <p:cNvSpPr/>
          <p:nvPr/>
        </p:nvSpPr>
        <p:spPr bwMode="auto">
          <a:xfrm>
            <a:off x="4148571" y="2104935"/>
            <a:ext cx="333333" cy="47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8F6149-9C15-E132-3DB8-868F94021B8C}"/>
              </a:ext>
            </a:extLst>
          </p:cNvPr>
          <p:cNvSpPr/>
          <p:nvPr/>
        </p:nvSpPr>
        <p:spPr bwMode="auto">
          <a:xfrm>
            <a:off x="3158095" y="1923877"/>
            <a:ext cx="3312811" cy="41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0A2457-B3CB-2591-8A46-FA4F401171D4}"/>
              </a:ext>
            </a:extLst>
          </p:cNvPr>
          <p:cNvSpPr/>
          <p:nvPr/>
        </p:nvSpPr>
        <p:spPr bwMode="auto">
          <a:xfrm>
            <a:off x="6528049" y="1923877"/>
            <a:ext cx="2344331" cy="400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4BDB45-39EB-39E9-BFB4-80B4712D40A4}"/>
              </a:ext>
            </a:extLst>
          </p:cNvPr>
          <p:cNvSpPr/>
          <p:nvPr/>
        </p:nvSpPr>
        <p:spPr bwMode="auto">
          <a:xfrm>
            <a:off x="8929523" y="1923877"/>
            <a:ext cx="1095238" cy="400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AEDC73-A2FB-4178-E262-DA920E5841A9}"/>
              </a:ext>
            </a:extLst>
          </p:cNvPr>
          <p:cNvSpPr/>
          <p:nvPr/>
        </p:nvSpPr>
        <p:spPr bwMode="auto">
          <a:xfrm>
            <a:off x="9996190" y="2238347"/>
            <a:ext cx="152380" cy="104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32ACA5-C415-C1C3-0762-2859F2FD3B47}"/>
              </a:ext>
            </a:extLst>
          </p:cNvPr>
          <p:cNvSpPr/>
          <p:nvPr/>
        </p:nvSpPr>
        <p:spPr bwMode="auto">
          <a:xfrm>
            <a:off x="881904" y="3095991"/>
            <a:ext cx="133333" cy="6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B40C22-13BC-0726-E48A-160965C01EDB}"/>
              </a:ext>
            </a:extLst>
          </p:cNvPr>
          <p:cNvSpPr/>
          <p:nvPr/>
        </p:nvSpPr>
        <p:spPr bwMode="auto">
          <a:xfrm>
            <a:off x="681904" y="2876815"/>
            <a:ext cx="1228571" cy="333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E714CEA-4584-FC4F-18BC-A173F6B1A675}"/>
              </a:ext>
            </a:extLst>
          </p:cNvPr>
          <p:cNvSpPr/>
          <p:nvPr/>
        </p:nvSpPr>
        <p:spPr bwMode="auto">
          <a:xfrm>
            <a:off x="2024761" y="2829168"/>
            <a:ext cx="990476" cy="428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B32E4C7-6492-9B9A-40A2-B4EDB4E8584E}"/>
              </a:ext>
            </a:extLst>
          </p:cNvPr>
          <p:cNvSpPr/>
          <p:nvPr/>
        </p:nvSpPr>
        <p:spPr bwMode="auto">
          <a:xfrm>
            <a:off x="2986666" y="2829168"/>
            <a:ext cx="1695238" cy="419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FD946DD-4B41-6CB5-FDD6-058A74948172}"/>
              </a:ext>
            </a:extLst>
          </p:cNvPr>
          <p:cNvSpPr/>
          <p:nvPr/>
        </p:nvSpPr>
        <p:spPr bwMode="auto">
          <a:xfrm>
            <a:off x="3300952" y="3753518"/>
            <a:ext cx="200000" cy="352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F86A68F-F108-8E64-EF2A-D6DE03D2AF8D}"/>
              </a:ext>
            </a:extLst>
          </p:cNvPr>
          <p:cNvSpPr/>
          <p:nvPr/>
        </p:nvSpPr>
        <p:spPr bwMode="auto">
          <a:xfrm>
            <a:off x="881904" y="4048929"/>
            <a:ext cx="133333" cy="6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4C71B66-BB7C-2EA9-EABF-CCC8C498BAE9}"/>
              </a:ext>
            </a:extLst>
          </p:cNvPr>
          <p:cNvSpPr/>
          <p:nvPr/>
        </p:nvSpPr>
        <p:spPr bwMode="auto">
          <a:xfrm>
            <a:off x="681904" y="3982223"/>
            <a:ext cx="5761904" cy="667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7964568-DC84-49F8-36D8-472FF6ED6BD2}"/>
              </a:ext>
            </a:extLst>
          </p:cNvPr>
          <p:cNvSpPr/>
          <p:nvPr/>
        </p:nvSpPr>
        <p:spPr bwMode="auto">
          <a:xfrm>
            <a:off x="881904" y="5430689"/>
            <a:ext cx="133333" cy="66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F322F89-C980-7E72-D2A7-BFEC2FCFC8AB}"/>
              </a:ext>
            </a:extLst>
          </p:cNvPr>
          <p:cNvSpPr/>
          <p:nvPr/>
        </p:nvSpPr>
        <p:spPr bwMode="auto">
          <a:xfrm>
            <a:off x="681904" y="5125749"/>
            <a:ext cx="2523809" cy="476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457E18B-B3CD-EEBF-CCB0-9CDCC0EA5B46}"/>
              </a:ext>
            </a:extLst>
          </p:cNvPr>
          <p:cNvSpPr/>
          <p:nvPr/>
        </p:nvSpPr>
        <p:spPr bwMode="auto">
          <a:xfrm>
            <a:off x="881904" y="6107275"/>
            <a:ext cx="133333" cy="7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F366791-D43F-92B5-5869-CF8EE47228C5}"/>
              </a:ext>
            </a:extLst>
          </p:cNvPr>
          <p:cNvSpPr/>
          <p:nvPr/>
        </p:nvSpPr>
        <p:spPr bwMode="auto">
          <a:xfrm>
            <a:off x="681904" y="6059628"/>
            <a:ext cx="2438095" cy="409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97606D6-6B9E-AF87-6398-E5334856AB83}"/>
              </a:ext>
            </a:extLst>
          </p:cNvPr>
          <p:cNvSpPr/>
          <p:nvPr/>
        </p:nvSpPr>
        <p:spPr bwMode="auto">
          <a:xfrm>
            <a:off x="3186666" y="6040569"/>
            <a:ext cx="2790476" cy="428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025472D-A062-54D9-F5F5-EC35F905A3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176" y="3357334"/>
            <a:ext cx="4102311" cy="214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52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FBD32-C983-3795-1CA0-7CE15497F2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FA8497F-625A-14DC-B80A-376F471F3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4526700"/>
            <a:ext cx="2218607" cy="231528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B400E-A7E8-81FA-A2CA-4A0C8C6387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089BF4-20DC-4F7B-C9C2-654B99186FE2}"/>
              </a:ext>
            </a:extLst>
          </p:cNvPr>
          <p:cNvSpPr/>
          <p:nvPr/>
        </p:nvSpPr>
        <p:spPr bwMode="auto">
          <a:xfrm>
            <a:off x="4796190" y="3040644"/>
            <a:ext cx="428571" cy="381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D13256-D1B9-465F-5079-431F369096D4}"/>
              </a:ext>
            </a:extLst>
          </p:cNvPr>
          <p:cNvSpPr/>
          <p:nvPr/>
        </p:nvSpPr>
        <p:spPr bwMode="auto">
          <a:xfrm>
            <a:off x="5377142" y="2973883"/>
            <a:ext cx="1161904" cy="524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C99A02-DD8B-CFE2-E8FB-8B685D46F143}"/>
              </a:ext>
            </a:extLst>
          </p:cNvPr>
          <p:cNvSpPr/>
          <p:nvPr/>
        </p:nvSpPr>
        <p:spPr bwMode="auto">
          <a:xfrm>
            <a:off x="6605714" y="3002495"/>
            <a:ext cx="533333" cy="48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393CAB-1FCA-1EB7-3D14-53710FFA2079}"/>
              </a:ext>
            </a:extLst>
          </p:cNvPr>
          <p:cNvSpPr/>
          <p:nvPr/>
        </p:nvSpPr>
        <p:spPr bwMode="auto">
          <a:xfrm>
            <a:off x="2405714" y="3918073"/>
            <a:ext cx="133333" cy="76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42C539-EBA1-1E9F-206A-AE9FE8D0A0A1}"/>
              </a:ext>
            </a:extLst>
          </p:cNvPr>
          <p:cNvSpPr/>
          <p:nvPr/>
        </p:nvSpPr>
        <p:spPr bwMode="auto">
          <a:xfrm>
            <a:off x="681904" y="3937147"/>
            <a:ext cx="638095" cy="476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95A2B4-F2E1-AB70-50B4-4E8C27C6267B}"/>
              </a:ext>
            </a:extLst>
          </p:cNvPr>
          <p:cNvSpPr/>
          <p:nvPr/>
        </p:nvSpPr>
        <p:spPr bwMode="auto">
          <a:xfrm>
            <a:off x="1377142" y="3908535"/>
            <a:ext cx="3057142" cy="534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4C9A85-9A3D-8EE0-DF4E-0E5615B95B2C}"/>
              </a:ext>
            </a:extLst>
          </p:cNvPr>
          <p:cNvSpPr/>
          <p:nvPr/>
        </p:nvSpPr>
        <p:spPr bwMode="auto">
          <a:xfrm>
            <a:off x="4634285" y="4871799"/>
            <a:ext cx="1000000" cy="448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7CCF1A-440D-A4C6-EB36-C134EED682A7}"/>
              </a:ext>
            </a:extLst>
          </p:cNvPr>
          <p:cNvSpPr/>
          <p:nvPr/>
        </p:nvSpPr>
        <p:spPr bwMode="auto">
          <a:xfrm>
            <a:off x="3386666" y="5815989"/>
            <a:ext cx="876190" cy="457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8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C7FB392-E2DB-467F-3798-CD1C9C096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9266" y="863802"/>
            <a:ext cx="2218607" cy="231528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BAFA74E-A9B4-1CFA-ED91-7A472B1164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5689A9-86E6-E23A-7BDE-305E2AFF7BDA}"/>
              </a:ext>
            </a:extLst>
          </p:cNvPr>
          <p:cNvSpPr/>
          <p:nvPr/>
        </p:nvSpPr>
        <p:spPr bwMode="auto">
          <a:xfrm>
            <a:off x="4510476" y="1972547"/>
            <a:ext cx="3885714" cy="534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8C6515-D5A9-7C7A-16C0-6E424DABA977}"/>
              </a:ext>
            </a:extLst>
          </p:cNvPr>
          <p:cNvSpPr/>
          <p:nvPr/>
        </p:nvSpPr>
        <p:spPr bwMode="auto">
          <a:xfrm>
            <a:off x="3396190" y="2945413"/>
            <a:ext cx="790476" cy="467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36720E-0BF0-730C-7F4F-DFECFAE78E9C}"/>
              </a:ext>
            </a:extLst>
          </p:cNvPr>
          <p:cNvSpPr/>
          <p:nvPr/>
        </p:nvSpPr>
        <p:spPr bwMode="auto">
          <a:xfrm>
            <a:off x="1824761" y="3927817"/>
            <a:ext cx="857142" cy="381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243E1F-D5C1-F4D7-60E7-61D3466DDD54}"/>
              </a:ext>
            </a:extLst>
          </p:cNvPr>
          <p:cNvSpPr/>
          <p:nvPr/>
        </p:nvSpPr>
        <p:spPr bwMode="auto">
          <a:xfrm>
            <a:off x="4320000" y="3927817"/>
            <a:ext cx="800000" cy="391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98EBED-0299-B610-4B14-ECA3378420F3}"/>
              </a:ext>
            </a:extLst>
          </p:cNvPr>
          <p:cNvSpPr/>
          <p:nvPr/>
        </p:nvSpPr>
        <p:spPr bwMode="auto">
          <a:xfrm>
            <a:off x="6539047" y="3851514"/>
            <a:ext cx="2800000" cy="524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C1F89F-CB28-4E8A-1938-2FBD74A9CFAA}"/>
              </a:ext>
            </a:extLst>
          </p:cNvPr>
          <p:cNvSpPr/>
          <p:nvPr/>
        </p:nvSpPr>
        <p:spPr bwMode="auto">
          <a:xfrm>
            <a:off x="9405714" y="3927817"/>
            <a:ext cx="714285" cy="41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220FCF-7A20-B2D0-ABEC-1DCB0F1768EE}"/>
              </a:ext>
            </a:extLst>
          </p:cNvPr>
          <p:cNvSpPr/>
          <p:nvPr/>
        </p:nvSpPr>
        <p:spPr bwMode="auto">
          <a:xfrm>
            <a:off x="10224761" y="3861052"/>
            <a:ext cx="523809" cy="467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870618-BBDF-ACB0-6E0B-0871F1B12F7E}"/>
              </a:ext>
            </a:extLst>
          </p:cNvPr>
          <p:cNvSpPr/>
          <p:nvPr/>
        </p:nvSpPr>
        <p:spPr bwMode="auto">
          <a:xfrm>
            <a:off x="681904" y="4795766"/>
            <a:ext cx="1761904" cy="534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469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475F2-770F-41FB-585B-1BFE3CFB41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495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71AC33-D651-A680-6901-27DDD6028A19}"/>
              </a:ext>
            </a:extLst>
          </p:cNvPr>
          <p:cNvSpPr/>
          <p:nvPr/>
        </p:nvSpPr>
        <p:spPr bwMode="auto">
          <a:xfrm>
            <a:off x="1152999" y="3094212"/>
            <a:ext cx="550513" cy="326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15D58A-DA2D-FCDD-FC6E-7C30EC1D162B}"/>
              </a:ext>
            </a:extLst>
          </p:cNvPr>
          <p:cNvSpPr/>
          <p:nvPr/>
        </p:nvSpPr>
        <p:spPr bwMode="auto">
          <a:xfrm>
            <a:off x="1703512" y="2994754"/>
            <a:ext cx="1444123" cy="434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8D66F1-EA88-C6C7-0725-39288BC06121}"/>
              </a:ext>
            </a:extLst>
          </p:cNvPr>
          <p:cNvSpPr/>
          <p:nvPr/>
        </p:nvSpPr>
        <p:spPr bwMode="auto">
          <a:xfrm>
            <a:off x="3041160" y="3342856"/>
            <a:ext cx="106475" cy="63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233E70-1C96-3D55-02B3-E8CDA109EC24}"/>
              </a:ext>
            </a:extLst>
          </p:cNvPr>
          <p:cNvSpPr/>
          <p:nvPr/>
        </p:nvSpPr>
        <p:spPr bwMode="auto">
          <a:xfrm>
            <a:off x="1287868" y="3946706"/>
            <a:ext cx="99376" cy="4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F46957-75DE-91CF-4858-3A1766059DCF}"/>
              </a:ext>
            </a:extLst>
          </p:cNvPr>
          <p:cNvSpPr/>
          <p:nvPr/>
        </p:nvSpPr>
        <p:spPr bwMode="auto">
          <a:xfrm>
            <a:off x="1202687" y="3719374"/>
            <a:ext cx="1802981" cy="35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4C9F64-5587-4916-00FF-8D75030768E2}"/>
              </a:ext>
            </a:extLst>
          </p:cNvPr>
          <p:cNvSpPr/>
          <p:nvPr/>
        </p:nvSpPr>
        <p:spPr bwMode="auto">
          <a:xfrm>
            <a:off x="1287868" y="4429785"/>
            <a:ext cx="99376" cy="56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61910C-9A1E-DFB5-08A1-D0AEA2055259}"/>
              </a:ext>
            </a:extLst>
          </p:cNvPr>
          <p:cNvSpPr/>
          <p:nvPr/>
        </p:nvSpPr>
        <p:spPr bwMode="auto">
          <a:xfrm>
            <a:off x="1202687" y="4394265"/>
            <a:ext cx="1178326" cy="30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872194-E49A-2B42-D83A-3D64FF03F68A}"/>
              </a:ext>
            </a:extLst>
          </p:cNvPr>
          <p:cNvSpPr/>
          <p:nvPr/>
        </p:nvSpPr>
        <p:spPr bwMode="auto">
          <a:xfrm>
            <a:off x="2430702" y="4394265"/>
            <a:ext cx="1320293" cy="30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9453BC-1F63-7B13-6335-45110808943C}"/>
              </a:ext>
            </a:extLst>
          </p:cNvPr>
          <p:cNvSpPr/>
          <p:nvPr/>
        </p:nvSpPr>
        <p:spPr bwMode="auto">
          <a:xfrm>
            <a:off x="1202687" y="5076260"/>
            <a:ext cx="269737" cy="56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AEC008-882B-E393-6083-DCCB8F9F88B5}"/>
              </a:ext>
            </a:extLst>
          </p:cNvPr>
          <p:cNvSpPr/>
          <p:nvPr/>
        </p:nvSpPr>
        <p:spPr bwMode="auto">
          <a:xfrm>
            <a:off x="1486621" y="5005219"/>
            <a:ext cx="1526145" cy="355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2F78AF-1330-3F67-CF97-CB1A90B50D79}"/>
              </a:ext>
            </a:extLst>
          </p:cNvPr>
          <p:cNvSpPr/>
          <p:nvPr/>
        </p:nvSpPr>
        <p:spPr bwMode="auto">
          <a:xfrm>
            <a:off x="1287868" y="5232551"/>
            <a:ext cx="99376" cy="56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587A932-DB11-1C2D-D8A5-72ECDF43881D}"/>
              </a:ext>
            </a:extLst>
          </p:cNvPr>
          <p:cNvSpPr/>
          <p:nvPr/>
        </p:nvSpPr>
        <p:spPr bwMode="auto">
          <a:xfrm>
            <a:off x="1287868" y="5715630"/>
            <a:ext cx="99376" cy="56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76DE43B-A925-85D2-58FA-CBFB3835E301}"/>
              </a:ext>
            </a:extLst>
          </p:cNvPr>
          <p:cNvSpPr/>
          <p:nvPr/>
        </p:nvSpPr>
        <p:spPr bwMode="auto">
          <a:xfrm>
            <a:off x="1202687" y="5680110"/>
            <a:ext cx="1831374" cy="29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9C75479-2F2A-EE64-6580-C8D060141709}"/>
              </a:ext>
            </a:extLst>
          </p:cNvPr>
          <p:cNvSpPr/>
          <p:nvPr/>
        </p:nvSpPr>
        <p:spPr bwMode="auto">
          <a:xfrm>
            <a:off x="2778521" y="5836400"/>
            <a:ext cx="255540" cy="42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E55A9F0-5DCE-DEE6-7A02-813C0AB33339}"/>
              </a:ext>
            </a:extLst>
          </p:cNvPr>
          <p:cNvSpPr/>
          <p:nvPr/>
        </p:nvSpPr>
        <p:spPr bwMode="auto">
          <a:xfrm>
            <a:off x="3083750" y="5680110"/>
            <a:ext cx="752425" cy="30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A40593C-27EA-E082-1A93-85A129004F4D}"/>
              </a:ext>
            </a:extLst>
          </p:cNvPr>
          <p:cNvSpPr/>
          <p:nvPr/>
        </p:nvSpPr>
        <p:spPr bwMode="auto">
          <a:xfrm>
            <a:off x="1287868" y="6362105"/>
            <a:ext cx="99376" cy="49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A159053-508E-4399-D64F-ED4C83E00702}"/>
              </a:ext>
            </a:extLst>
          </p:cNvPr>
          <p:cNvSpPr/>
          <p:nvPr/>
        </p:nvSpPr>
        <p:spPr bwMode="auto">
          <a:xfrm>
            <a:off x="1202687" y="6319480"/>
            <a:ext cx="1178326" cy="30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3FF6F67-13F6-64CC-EA47-41E9C1D25437}"/>
              </a:ext>
            </a:extLst>
          </p:cNvPr>
          <p:cNvSpPr/>
          <p:nvPr/>
        </p:nvSpPr>
        <p:spPr bwMode="auto">
          <a:xfrm>
            <a:off x="2430702" y="6319480"/>
            <a:ext cx="716933" cy="30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37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39E3E-18AF-7E55-A64E-1D7E300913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19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AB1A1E-C3EA-D771-B83D-1C77BC86B1CB}"/>
              </a:ext>
            </a:extLst>
          </p:cNvPr>
          <p:cNvSpPr/>
          <p:nvPr/>
        </p:nvSpPr>
        <p:spPr bwMode="auto">
          <a:xfrm>
            <a:off x="2049950" y="2989423"/>
            <a:ext cx="339181" cy="71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2A9470-3A3D-C80B-6467-A8B02018AA23}"/>
              </a:ext>
            </a:extLst>
          </p:cNvPr>
          <p:cNvSpPr/>
          <p:nvPr/>
        </p:nvSpPr>
        <p:spPr bwMode="auto">
          <a:xfrm>
            <a:off x="1300179" y="2935834"/>
            <a:ext cx="731919" cy="410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B35507-6F35-D109-F853-542A289E9673}"/>
              </a:ext>
            </a:extLst>
          </p:cNvPr>
          <p:cNvSpPr/>
          <p:nvPr/>
        </p:nvSpPr>
        <p:spPr bwMode="auto">
          <a:xfrm>
            <a:off x="2157060" y="3185916"/>
            <a:ext cx="124961" cy="71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C1AD1D-FAFB-8272-1C79-5A88AF47EAD0}"/>
              </a:ext>
            </a:extLst>
          </p:cNvPr>
          <p:cNvSpPr/>
          <p:nvPr/>
        </p:nvSpPr>
        <p:spPr bwMode="auto">
          <a:xfrm>
            <a:off x="2406983" y="2900108"/>
            <a:ext cx="1954758" cy="44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B52013-F0A8-AEB8-351D-E70B28557DE4}"/>
              </a:ext>
            </a:extLst>
          </p:cNvPr>
          <p:cNvSpPr/>
          <p:nvPr/>
        </p:nvSpPr>
        <p:spPr bwMode="auto">
          <a:xfrm>
            <a:off x="1469770" y="3802190"/>
            <a:ext cx="124961" cy="71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BDBE4A-8D73-F322-CFB6-95EB06025415}"/>
              </a:ext>
            </a:extLst>
          </p:cNvPr>
          <p:cNvSpPr/>
          <p:nvPr/>
        </p:nvSpPr>
        <p:spPr bwMode="auto">
          <a:xfrm>
            <a:off x="1362660" y="3748601"/>
            <a:ext cx="1481689" cy="384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D67AF6-1479-8832-CCEF-4BB18EE6BCB6}"/>
              </a:ext>
            </a:extLst>
          </p:cNvPr>
          <p:cNvSpPr/>
          <p:nvPr/>
        </p:nvSpPr>
        <p:spPr bwMode="auto">
          <a:xfrm>
            <a:off x="2915756" y="3748601"/>
            <a:ext cx="839028" cy="384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68AAF5-54F7-5712-E46D-0D9C1A152BE0}"/>
              </a:ext>
            </a:extLst>
          </p:cNvPr>
          <p:cNvSpPr/>
          <p:nvPr/>
        </p:nvSpPr>
        <p:spPr bwMode="auto">
          <a:xfrm>
            <a:off x="1362660" y="4614957"/>
            <a:ext cx="339181" cy="6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0E5B7A-3722-125D-5AA7-470EDF5C2D83}"/>
              </a:ext>
            </a:extLst>
          </p:cNvPr>
          <p:cNvSpPr/>
          <p:nvPr/>
        </p:nvSpPr>
        <p:spPr bwMode="auto">
          <a:xfrm>
            <a:off x="1469770" y="4811451"/>
            <a:ext cx="124961" cy="6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82F8E5A-00E7-ACAA-0226-642EB3D8AE31}"/>
              </a:ext>
            </a:extLst>
          </p:cNvPr>
          <p:cNvSpPr/>
          <p:nvPr/>
        </p:nvSpPr>
        <p:spPr bwMode="auto">
          <a:xfrm>
            <a:off x="1755397" y="4561368"/>
            <a:ext cx="1097878" cy="384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B7E404-3B4C-23BE-859C-39B4355F689A}"/>
              </a:ext>
            </a:extLst>
          </p:cNvPr>
          <p:cNvSpPr/>
          <p:nvPr/>
        </p:nvSpPr>
        <p:spPr bwMode="auto">
          <a:xfrm>
            <a:off x="2915756" y="4552437"/>
            <a:ext cx="2026165" cy="392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DECA9C6-753F-02F5-CE2D-24C31F525585}"/>
              </a:ext>
            </a:extLst>
          </p:cNvPr>
          <p:cNvSpPr/>
          <p:nvPr/>
        </p:nvSpPr>
        <p:spPr bwMode="auto">
          <a:xfrm>
            <a:off x="4977625" y="4793588"/>
            <a:ext cx="142813" cy="15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AA8AB8-7E4C-F512-F62A-B16676387614}"/>
              </a:ext>
            </a:extLst>
          </p:cNvPr>
          <p:cNvSpPr/>
          <p:nvPr/>
        </p:nvSpPr>
        <p:spPr bwMode="auto">
          <a:xfrm>
            <a:off x="1469770" y="5418793"/>
            <a:ext cx="124961" cy="62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E20F29E-8598-A8E0-B78D-8C452FA73118}"/>
              </a:ext>
            </a:extLst>
          </p:cNvPr>
          <p:cNvSpPr/>
          <p:nvPr/>
        </p:nvSpPr>
        <p:spPr bwMode="auto">
          <a:xfrm>
            <a:off x="1362660" y="5365204"/>
            <a:ext cx="1490615" cy="384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50C4E02-F4E0-B888-E2AB-A9868F98ADAE}"/>
              </a:ext>
            </a:extLst>
          </p:cNvPr>
          <p:cNvSpPr/>
          <p:nvPr/>
        </p:nvSpPr>
        <p:spPr bwMode="auto">
          <a:xfrm>
            <a:off x="2915756" y="5356272"/>
            <a:ext cx="2017239" cy="392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C4769AF-A20F-07EB-BBE9-6D089668BFB6}"/>
              </a:ext>
            </a:extLst>
          </p:cNvPr>
          <p:cNvSpPr/>
          <p:nvPr/>
        </p:nvSpPr>
        <p:spPr bwMode="auto">
          <a:xfrm>
            <a:off x="4977625" y="5606355"/>
            <a:ext cx="142813" cy="151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74A2EE7-8AD8-6D50-663F-0337E85A3091}"/>
              </a:ext>
            </a:extLst>
          </p:cNvPr>
          <p:cNvSpPr/>
          <p:nvPr/>
        </p:nvSpPr>
        <p:spPr bwMode="auto">
          <a:xfrm>
            <a:off x="1469770" y="6222629"/>
            <a:ext cx="124961" cy="71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55FA456-7623-C9E3-B7FF-D843CE40BB5B}"/>
              </a:ext>
            </a:extLst>
          </p:cNvPr>
          <p:cNvSpPr/>
          <p:nvPr/>
        </p:nvSpPr>
        <p:spPr bwMode="auto">
          <a:xfrm>
            <a:off x="1362660" y="6142245"/>
            <a:ext cx="2204682" cy="446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08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5C5A6-1ADD-0FD2-7E40-92AAEF925B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01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466C67-1038-C1FD-84B0-2EABB1533917}"/>
              </a:ext>
            </a:extLst>
          </p:cNvPr>
          <p:cNvSpPr/>
          <p:nvPr/>
        </p:nvSpPr>
        <p:spPr bwMode="auto">
          <a:xfrm>
            <a:off x="1300953" y="2982984"/>
            <a:ext cx="690592" cy="43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012336-B1AB-7B5B-32BA-EE2CEF0C9937}"/>
              </a:ext>
            </a:extLst>
          </p:cNvPr>
          <p:cNvSpPr/>
          <p:nvPr/>
        </p:nvSpPr>
        <p:spPr bwMode="auto">
          <a:xfrm>
            <a:off x="2135560" y="2935307"/>
            <a:ext cx="3984439" cy="467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E9AA29-C1F7-6961-ACA5-04718993C057}"/>
              </a:ext>
            </a:extLst>
          </p:cNvPr>
          <p:cNvSpPr/>
          <p:nvPr/>
        </p:nvSpPr>
        <p:spPr bwMode="auto">
          <a:xfrm>
            <a:off x="1320000" y="3879305"/>
            <a:ext cx="2857142" cy="429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FF826D-8379-26D9-21C4-F3D4F9F41B84}"/>
              </a:ext>
            </a:extLst>
          </p:cNvPr>
          <p:cNvSpPr/>
          <p:nvPr/>
        </p:nvSpPr>
        <p:spPr bwMode="auto">
          <a:xfrm>
            <a:off x="3843809" y="4098618"/>
            <a:ext cx="333333" cy="57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B1BBF8-648B-5E40-D8F7-5D10C6373F83}"/>
              </a:ext>
            </a:extLst>
          </p:cNvPr>
          <p:cNvSpPr/>
          <p:nvPr/>
        </p:nvSpPr>
        <p:spPr bwMode="auto">
          <a:xfrm>
            <a:off x="4234285" y="3869770"/>
            <a:ext cx="704761" cy="400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C81814-7A1F-5BE2-CA64-91155F71A9EC}"/>
              </a:ext>
            </a:extLst>
          </p:cNvPr>
          <p:cNvSpPr/>
          <p:nvPr/>
        </p:nvSpPr>
        <p:spPr bwMode="auto">
          <a:xfrm>
            <a:off x="4910476" y="4184436"/>
            <a:ext cx="152380" cy="953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186F8A-8C44-DF8F-9EAE-F63074685052}"/>
              </a:ext>
            </a:extLst>
          </p:cNvPr>
          <p:cNvSpPr/>
          <p:nvPr/>
        </p:nvSpPr>
        <p:spPr bwMode="auto">
          <a:xfrm>
            <a:off x="1377142" y="4766091"/>
            <a:ext cx="857142" cy="400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F3A30A-8671-128C-98B7-C3723B5E36FF}"/>
              </a:ext>
            </a:extLst>
          </p:cNvPr>
          <p:cNvSpPr/>
          <p:nvPr/>
        </p:nvSpPr>
        <p:spPr bwMode="auto">
          <a:xfrm>
            <a:off x="2367619" y="4737485"/>
            <a:ext cx="2047619" cy="467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F9D7B4-0C3C-2446-3020-A1FFB5272B7D}"/>
              </a:ext>
            </a:extLst>
          </p:cNvPr>
          <p:cNvSpPr/>
          <p:nvPr/>
        </p:nvSpPr>
        <p:spPr bwMode="auto">
          <a:xfrm>
            <a:off x="1310476" y="5671947"/>
            <a:ext cx="2771428" cy="429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3A21F0-4F57-2ECB-C223-27026924FF20}"/>
              </a:ext>
            </a:extLst>
          </p:cNvPr>
          <p:cNvSpPr/>
          <p:nvPr/>
        </p:nvSpPr>
        <p:spPr bwMode="auto">
          <a:xfrm>
            <a:off x="4120000" y="5671947"/>
            <a:ext cx="1771428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DC7CDE-02D9-8676-19DD-D2C0A993337C}"/>
              </a:ext>
            </a:extLst>
          </p:cNvPr>
          <p:cNvSpPr/>
          <p:nvPr/>
        </p:nvSpPr>
        <p:spPr bwMode="auto">
          <a:xfrm>
            <a:off x="5558095" y="5891260"/>
            <a:ext cx="333333" cy="57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A70E1C3-D715-8D92-6AD6-BAA7381FC41B}"/>
              </a:ext>
            </a:extLst>
          </p:cNvPr>
          <p:cNvSpPr/>
          <p:nvPr/>
        </p:nvSpPr>
        <p:spPr bwMode="auto">
          <a:xfrm>
            <a:off x="5929523" y="5662412"/>
            <a:ext cx="752380" cy="41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6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8380A-2912-DB5D-4415-84A23F7EBE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691DF8-7507-DDD6-4279-9E15C7F163DB}"/>
              </a:ext>
            </a:extLst>
          </p:cNvPr>
          <p:cNvSpPr/>
          <p:nvPr/>
        </p:nvSpPr>
        <p:spPr bwMode="auto">
          <a:xfrm>
            <a:off x="681904" y="1056751"/>
            <a:ext cx="961904" cy="400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FF2A2E-7AAE-FC93-CC57-CC6D34183BD5}"/>
              </a:ext>
            </a:extLst>
          </p:cNvPr>
          <p:cNvSpPr/>
          <p:nvPr/>
        </p:nvSpPr>
        <p:spPr bwMode="auto">
          <a:xfrm>
            <a:off x="1796190" y="1104408"/>
            <a:ext cx="714285" cy="333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077748-2098-CBD0-AF2C-ACA1981C63CA}"/>
              </a:ext>
            </a:extLst>
          </p:cNvPr>
          <p:cNvSpPr/>
          <p:nvPr/>
        </p:nvSpPr>
        <p:spPr bwMode="auto">
          <a:xfrm>
            <a:off x="2615238" y="1066282"/>
            <a:ext cx="1000000" cy="42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410106-DC54-8D06-07B8-A38794F9A6B7}"/>
              </a:ext>
            </a:extLst>
          </p:cNvPr>
          <p:cNvSpPr/>
          <p:nvPr/>
        </p:nvSpPr>
        <p:spPr bwMode="auto">
          <a:xfrm>
            <a:off x="3586666" y="1066282"/>
            <a:ext cx="495238" cy="409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226139-1BCA-1D5D-BB3C-A5230FF5D75D}"/>
              </a:ext>
            </a:extLst>
          </p:cNvPr>
          <p:cNvSpPr/>
          <p:nvPr/>
        </p:nvSpPr>
        <p:spPr bwMode="auto">
          <a:xfrm>
            <a:off x="4043809" y="1104408"/>
            <a:ext cx="1200000" cy="362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56E31A-EED7-F460-177B-5520A118E68B}"/>
              </a:ext>
            </a:extLst>
          </p:cNvPr>
          <p:cNvSpPr/>
          <p:nvPr/>
        </p:nvSpPr>
        <p:spPr bwMode="auto">
          <a:xfrm>
            <a:off x="681905" y="1952697"/>
            <a:ext cx="961904" cy="42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B3A432-D4DB-1C4A-9F46-E5AC2A4FA223}"/>
              </a:ext>
            </a:extLst>
          </p:cNvPr>
          <p:cNvSpPr/>
          <p:nvPr/>
        </p:nvSpPr>
        <p:spPr bwMode="auto">
          <a:xfrm>
            <a:off x="1681905" y="1952697"/>
            <a:ext cx="2685714" cy="409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E4AC1A-72BE-B780-F102-322A4EB75328}"/>
              </a:ext>
            </a:extLst>
          </p:cNvPr>
          <p:cNvSpPr/>
          <p:nvPr/>
        </p:nvSpPr>
        <p:spPr bwMode="auto">
          <a:xfrm>
            <a:off x="4329523" y="1943166"/>
            <a:ext cx="2219047" cy="400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D0DE5B-361C-1902-EF24-31DF175B57D9}"/>
              </a:ext>
            </a:extLst>
          </p:cNvPr>
          <p:cNvSpPr/>
          <p:nvPr/>
        </p:nvSpPr>
        <p:spPr bwMode="auto">
          <a:xfrm>
            <a:off x="6529523" y="2257700"/>
            <a:ext cx="152380" cy="95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08D2860-AE45-1F88-48AD-18E11976594D}"/>
              </a:ext>
            </a:extLst>
          </p:cNvPr>
          <p:cNvSpPr/>
          <p:nvPr/>
        </p:nvSpPr>
        <p:spPr bwMode="auto">
          <a:xfrm>
            <a:off x="681904" y="2839112"/>
            <a:ext cx="961904" cy="400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88ECD11-A753-40A0-DBC9-F0AB95E542A2}"/>
              </a:ext>
            </a:extLst>
          </p:cNvPr>
          <p:cNvSpPr/>
          <p:nvPr/>
        </p:nvSpPr>
        <p:spPr bwMode="auto">
          <a:xfrm>
            <a:off x="1786666" y="2810518"/>
            <a:ext cx="2047619" cy="467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9DBB9B3-40F1-FC12-8379-137470AC3432}"/>
              </a:ext>
            </a:extLst>
          </p:cNvPr>
          <p:cNvSpPr/>
          <p:nvPr/>
        </p:nvSpPr>
        <p:spPr bwMode="auto">
          <a:xfrm>
            <a:off x="681904" y="3735059"/>
            <a:ext cx="1000001" cy="428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DAE5E6B-08AB-43D5-8DA7-A9BA7B2F3B97}"/>
              </a:ext>
            </a:extLst>
          </p:cNvPr>
          <p:cNvSpPr/>
          <p:nvPr/>
        </p:nvSpPr>
        <p:spPr bwMode="auto">
          <a:xfrm>
            <a:off x="1643808" y="3735059"/>
            <a:ext cx="1838096" cy="409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8135AA5-9964-4578-6F17-4695162FC48D}"/>
              </a:ext>
            </a:extLst>
          </p:cNvPr>
          <p:cNvSpPr/>
          <p:nvPr/>
        </p:nvSpPr>
        <p:spPr bwMode="auto">
          <a:xfrm>
            <a:off x="3443809" y="3725527"/>
            <a:ext cx="2400000" cy="400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C0117C0-163A-1F07-B96D-5A6DA4891871}"/>
              </a:ext>
            </a:extLst>
          </p:cNvPr>
          <p:cNvSpPr/>
          <p:nvPr/>
        </p:nvSpPr>
        <p:spPr bwMode="auto">
          <a:xfrm>
            <a:off x="4500952" y="3954280"/>
            <a:ext cx="342857" cy="57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5CEC460-41E3-584C-43EB-1CFF57428F8C}"/>
              </a:ext>
            </a:extLst>
          </p:cNvPr>
          <p:cNvSpPr/>
          <p:nvPr/>
        </p:nvSpPr>
        <p:spPr bwMode="auto">
          <a:xfrm>
            <a:off x="5881904" y="3982874"/>
            <a:ext cx="161904" cy="162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7642C83-A77B-F4D5-7C1F-9F74C4A2900A}"/>
              </a:ext>
            </a:extLst>
          </p:cNvPr>
          <p:cNvSpPr/>
          <p:nvPr/>
        </p:nvSpPr>
        <p:spPr bwMode="auto">
          <a:xfrm>
            <a:off x="681904" y="4621474"/>
            <a:ext cx="933333" cy="4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C5CD4C2-6CF8-9364-BE1B-C2321DEB1287}"/>
              </a:ext>
            </a:extLst>
          </p:cNvPr>
          <p:cNvSpPr/>
          <p:nvPr/>
        </p:nvSpPr>
        <p:spPr bwMode="auto">
          <a:xfrm>
            <a:off x="1681904" y="4602411"/>
            <a:ext cx="2361905" cy="457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3228660-96E0-A073-65F1-57EF76696873}"/>
              </a:ext>
            </a:extLst>
          </p:cNvPr>
          <p:cNvSpPr/>
          <p:nvPr/>
        </p:nvSpPr>
        <p:spPr bwMode="auto">
          <a:xfrm>
            <a:off x="3977142" y="4793038"/>
            <a:ext cx="342857" cy="57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D9107AD-C278-2471-AD2E-776D31E073CF}"/>
              </a:ext>
            </a:extLst>
          </p:cNvPr>
          <p:cNvSpPr/>
          <p:nvPr/>
        </p:nvSpPr>
        <p:spPr bwMode="auto">
          <a:xfrm>
            <a:off x="4386666" y="4631005"/>
            <a:ext cx="495238" cy="409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E8BF0AB-FD41-4E96-565D-30FB1E001242}"/>
              </a:ext>
            </a:extLst>
          </p:cNvPr>
          <p:cNvSpPr/>
          <p:nvPr/>
        </p:nvSpPr>
        <p:spPr bwMode="auto">
          <a:xfrm>
            <a:off x="4843809" y="4621474"/>
            <a:ext cx="1447619" cy="390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1D63086-F247-974E-CB2F-34D4C85C2A6E}"/>
              </a:ext>
            </a:extLst>
          </p:cNvPr>
          <p:cNvSpPr/>
          <p:nvPr/>
        </p:nvSpPr>
        <p:spPr bwMode="auto">
          <a:xfrm>
            <a:off x="5900952" y="4850226"/>
            <a:ext cx="342857" cy="47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2D7E984-218E-5CF6-929C-B5FF5D40CCA4}"/>
              </a:ext>
            </a:extLst>
          </p:cNvPr>
          <p:cNvSpPr/>
          <p:nvPr/>
        </p:nvSpPr>
        <p:spPr bwMode="auto">
          <a:xfrm>
            <a:off x="6281904" y="4621474"/>
            <a:ext cx="2123809" cy="390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EC7F75D-9AC7-857F-9DC3-0EB9F04DD9E0}"/>
              </a:ext>
            </a:extLst>
          </p:cNvPr>
          <p:cNvSpPr/>
          <p:nvPr/>
        </p:nvSpPr>
        <p:spPr bwMode="auto">
          <a:xfrm>
            <a:off x="8462857" y="4850226"/>
            <a:ext cx="333333" cy="47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E6C9BFC-3495-0027-89AF-B39A5741846B}"/>
              </a:ext>
            </a:extLst>
          </p:cNvPr>
          <p:cNvSpPr/>
          <p:nvPr/>
        </p:nvSpPr>
        <p:spPr bwMode="auto">
          <a:xfrm>
            <a:off x="8462857" y="4621474"/>
            <a:ext cx="1342857" cy="390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0C132DE-BAFE-3147-4B47-E78EB64DD04D}"/>
              </a:ext>
            </a:extLst>
          </p:cNvPr>
          <p:cNvSpPr/>
          <p:nvPr/>
        </p:nvSpPr>
        <p:spPr bwMode="auto">
          <a:xfrm>
            <a:off x="9786666" y="4926477"/>
            <a:ext cx="152380" cy="104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3B6A52FD-2585-13AF-4547-79A1B70FB9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863" y="1020770"/>
            <a:ext cx="3537132" cy="232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9B7342A-3356-AA8D-266F-56BC6C5C2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60" y="4717940"/>
            <a:ext cx="4102311" cy="214006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DDBF5DA-164B-FEE9-D0B7-F092171977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208291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G CC</cp:lastModifiedBy>
  <cp:revision>37</cp:revision>
  <dcterms:created xsi:type="dcterms:W3CDTF">2015-09-16T06:52:26Z</dcterms:created>
  <dcterms:modified xsi:type="dcterms:W3CDTF">2024-07-29T01:32:56Z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