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EF875D-9AC0-14CA-126E-E0846EAE3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34" y="2311342"/>
            <a:ext cx="11309931" cy="2235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BE1903-CD4C-0F98-E52A-5B30337BA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7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C1FBD4-FA6E-7E00-0CE9-3E5C0F2FC2DA}"/>
              </a:ext>
            </a:extLst>
          </p:cNvPr>
          <p:cNvSpPr/>
          <p:nvPr/>
        </p:nvSpPr>
        <p:spPr bwMode="auto">
          <a:xfrm>
            <a:off x="681904" y="2076046"/>
            <a:ext cx="2190476" cy="438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BC48E-1039-3CD8-A8FF-DB388A0B5A3E}"/>
              </a:ext>
            </a:extLst>
          </p:cNvPr>
          <p:cNvSpPr/>
          <p:nvPr/>
        </p:nvSpPr>
        <p:spPr bwMode="auto">
          <a:xfrm>
            <a:off x="2872380" y="2114154"/>
            <a:ext cx="1285714" cy="37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A82411-A932-D087-61D2-F840B5A1A582}"/>
              </a:ext>
            </a:extLst>
          </p:cNvPr>
          <p:cNvSpPr/>
          <p:nvPr/>
        </p:nvSpPr>
        <p:spPr bwMode="auto">
          <a:xfrm>
            <a:off x="4262857" y="2114154"/>
            <a:ext cx="885714" cy="371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73965E-52CC-8DCC-400B-A765D20C5A65}"/>
              </a:ext>
            </a:extLst>
          </p:cNvPr>
          <p:cNvSpPr/>
          <p:nvPr/>
        </p:nvSpPr>
        <p:spPr bwMode="auto">
          <a:xfrm>
            <a:off x="2529523" y="3104970"/>
            <a:ext cx="342857" cy="4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4354E9-6593-9D28-A5BB-39982A984F81}"/>
              </a:ext>
            </a:extLst>
          </p:cNvPr>
          <p:cNvSpPr/>
          <p:nvPr/>
        </p:nvSpPr>
        <p:spPr bwMode="auto">
          <a:xfrm>
            <a:off x="2529523" y="3200241"/>
            <a:ext cx="342857" cy="4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74A301-671C-8AF0-3769-9E1410229B0B}"/>
              </a:ext>
            </a:extLst>
          </p:cNvPr>
          <p:cNvSpPr/>
          <p:nvPr/>
        </p:nvSpPr>
        <p:spPr bwMode="auto">
          <a:xfrm>
            <a:off x="3024761" y="3152605"/>
            <a:ext cx="342857" cy="47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9B970F-3C0E-BCA7-F801-6CA4D08751D2}"/>
              </a:ext>
            </a:extLst>
          </p:cNvPr>
          <p:cNvSpPr/>
          <p:nvPr/>
        </p:nvSpPr>
        <p:spPr bwMode="auto">
          <a:xfrm>
            <a:off x="3453333" y="3019226"/>
            <a:ext cx="638095" cy="362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98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7F0F3-B56D-3FA9-F68D-4A666F2360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8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B5A04-CBE0-63A6-4B20-F19338161813}"/>
              </a:ext>
            </a:extLst>
          </p:cNvPr>
          <p:cNvSpPr/>
          <p:nvPr/>
        </p:nvSpPr>
        <p:spPr bwMode="auto">
          <a:xfrm>
            <a:off x="3053333" y="2810597"/>
            <a:ext cx="285714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6D298-D4B5-E161-B0A7-F77CAF170262}"/>
              </a:ext>
            </a:extLst>
          </p:cNvPr>
          <p:cNvSpPr/>
          <p:nvPr/>
        </p:nvSpPr>
        <p:spPr bwMode="auto">
          <a:xfrm>
            <a:off x="4024761" y="2810597"/>
            <a:ext cx="323809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931033-FF40-E77B-0383-4733BA564ABB}"/>
              </a:ext>
            </a:extLst>
          </p:cNvPr>
          <p:cNvSpPr/>
          <p:nvPr/>
        </p:nvSpPr>
        <p:spPr bwMode="auto">
          <a:xfrm>
            <a:off x="681904" y="3039358"/>
            <a:ext cx="1790476" cy="438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5D3AF-A8B9-F7F1-046D-286C30670E8D}"/>
              </a:ext>
            </a:extLst>
          </p:cNvPr>
          <p:cNvSpPr/>
          <p:nvPr/>
        </p:nvSpPr>
        <p:spPr bwMode="auto">
          <a:xfrm>
            <a:off x="2529523" y="3172802"/>
            <a:ext cx="342857" cy="4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11CCEE-8CD6-F8DE-62B8-62D5E3BF3CCC}"/>
              </a:ext>
            </a:extLst>
          </p:cNvPr>
          <p:cNvSpPr/>
          <p:nvPr/>
        </p:nvSpPr>
        <p:spPr bwMode="auto">
          <a:xfrm>
            <a:off x="2529523" y="3268120"/>
            <a:ext cx="342857" cy="47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FE6C0C-474C-B35B-245D-C4690FDD7D1C}"/>
              </a:ext>
            </a:extLst>
          </p:cNvPr>
          <p:cNvSpPr/>
          <p:nvPr/>
        </p:nvSpPr>
        <p:spPr bwMode="auto">
          <a:xfrm>
            <a:off x="2948571" y="3249056"/>
            <a:ext cx="504761" cy="3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45279E-B49D-F4FF-15C2-17E5B819AB8D}"/>
              </a:ext>
            </a:extLst>
          </p:cNvPr>
          <p:cNvSpPr/>
          <p:nvPr/>
        </p:nvSpPr>
        <p:spPr bwMode="auto">
          <a:xfrm>
            <a:off x="3539047" y="3115612"/>
            <a:ext cx="304761" cy="26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C8DE5C-0C86-A431-6278-D1E526D24B58}"/>
              </a:ext>
            </a:extLst>
          </p:cNvPr>
          <p:cNvSpPr/>
          <p:nvPr/>
        </p:nvSpPr>
        <p:spPr bwMode="auto">
          <a:xfrm>
            <a:off x="3939047" y="3249056"/>
            <a:ext cx="495238" cy="38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87F7B0-7685-6ED1-76CA-1BE25CDB4D66}"/>
              </a:ext>
            </a:extLst>
          </p:cNvPr>
          <p:cNvSpPr/>
          <p:nvPr/>
        </p:nvSpPr>
        <p:spPr bwMode="auto">
          <a:xfrm>
            <a:off x="3053333" y="3363437"/>
            <a:ext cx="295238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2AF2F3-0F52-3712-EBC6-16A24FD6770E}"/>
              </a:ext>
            </a:extLst>
          </p:cNvPr>
          <p:cNvSpPr/>
          <p:nvPr/>
        </p:nvSpPr>
        <p:spPr bwMode="auto">
          <a:xfrm>
            <a:off x="4034285" y="3363437"/>
            <a:ext cx="295238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78A79E-6775-CCEF-E294-A16CCD0BEDB5}"/>
              </a:ext>
            </a:extLst>
          </p:cNvPr>
          <p:cNvSpPr/>
          <p:nvPr/>
        </p:nvSpPr>
        <p:spPr bwMode="auto">
          <a:xfrm>
            <a:off x="3062857" y="4259419"/>
            <a:ext cx="304761" cy="352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C77101-4F01-0DB5-E189-6416BED16AF4}"/>
              </a:ext>
            </a:extLst>
          </p:cNvPr>
          <p:cNvSpPr/>
          <p:nvPr/>
        </p:nvSpPr>
        <p:spPr bwMode="auto">
          <a:xfrm>
            <a:off x="2529523" y="4612093"/>
            <a:ext cx="342857" cy="5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012AE4-3C18-2694-6575-EB64B6C2BA97}"/>
              </a:ext>
            </a:extLst>
          </p:cNvPr>
          <p:cNvSpPr/>
          <p:nvPr/>
        </p:nvSpPr>
        <p:spPr bwMode="auto">
          <a:xfrm>
            <a:off x="2529523" y="4688347"/>
            <a:ext cx="342857" cy="104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4F3FB7F-BE96-13BF-FD9A-789297C295FC}"/>
              </a:ext>
            </a:extLst>
          </p:cNvPr>
          <p:cNvSpPr/>
          <p:nvPr/>
        </p:nvSpPr>
        <p:spPr bwMode="auto">
          <a:xfrm>
            <a:off x="2948571" y="4509121"/>
            <a:ext cx="685714" cy="646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88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4C285-6621-4F6E-EA18-B6F4933D10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58ABB-9480-4B76-3481-BDC374B56CE7}"/>
              </a:ext>
            </a:extLst>
          </p:cNvPr>
          <p:cNvSpPr/>
          <p:nvPr/>
        </p:nvSpPr>
        <p:spPr bwMode="auto">
          <a:xfrm>
            <a:off x="4215238" y="2742439"/>
            <a:ext cx="295238" cy="35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A05D0B-6DB8-423F-F986-5E8DE69436BE}"/>
              </a:ext>
            </a:extLst>
          </p:cNvPr>
          <p:cNvSpPr/>
          <p:nvPr/>
        </p:nvSpPr>
        <p:spPr bwMode="auto">
          <a:xfrm>
            <a:off x="681904" y="2971029"/>
            <a:ext cx="1790476" cy="4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E24D9F-9992-58FC-9F9E-8499B2200B4C}"/>
              </a:ext>
            </a:extLst>
          </p:cNvPr>
          <p:cNvSpPr/>
          <p:nvPr/>
        </p:nvSpPr>
        <p:spPr bwMode="auto">
          <a:xfrm>
            <a:off x="2529523" y="3104373"/>
            <a:ext cx="342857" cy="4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30724D-D1B5-8DBE-A9FD-318CBB21EAFB}"/>
              </a:ext>
            </a:extLst>
          </p:cNvPr>
          <p:cNvSpPr/>
          <p:nvPr/>
        </p:nvSpPr>
        <p:spPr bwMode="auto">
          <a:xfrm>
            <a:off x="2529523" y="3199619"/>
            <a:ext cx="342857" cy="5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7D7DED-2F5F-E3CD-9952-6630554F3B72}"/>
              </a:ext>
            </a:extLst>
          </p:cNvPr>
          <p:cNvSpPr/>
          <p:nvPr/>
        </p:nvSpPr>
        <p:spPr bwMode="auto">
          <a:xfrm>
            <a:off x="2948571" y="3180570"/>
            <a:ext cx="533333" cy="3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5F517F-1188-842B-8DCE-FB62E34C80D7}"/>
              </a:ext>
            </a:extLst>
          </p:cNvPr>
          <p:cNvSpPr/>
          <p:nvPr/>
        </p:nvSpPr>
        <p:spPr bwMode="auto">
          <a:xfrm>
            <a:off x="2958095" y="2742439"/>
            <a:ext cx="923809" cy="57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102B09-3828-0391-8EEF-463B8A521C6F}"/>
              </a:ext>
            </a:extLst>
          </p:cNvPr>
          <p:cNvSpPr/>
          <p:nvPr/>
        </p:nvSpPr>
        <p:spPr bwMode="auto">
          <a:xfrm>
            <a:off x="3977142" y="3180570"/>
            <a:ext cx="780952" cy="3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0C4B4B-F6AD-D632-BEF4-461BE6D26CF4}"/>
              </a:ext>
            </a:extLst>
          </p:cNvPr>
          <p:cNvSpPr/>
          <p:nvPr/>
        </p:nvSpPr>
        <p:spPr bwMode="auto">
          <a:xfrm>
            <a:off x="2977142" y="3285340"/>
            <a:ext cx="514285" cy="35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7D668C-2D2C-ABB0-AABB-FF2793B42F04}"/>
              </a:ext>
            </a:extLst>
          </p:cNvPr>
          <p:cNvSpPr/>
          <p:nvPr/>
        </p:nvSpPr>
        <p:spPr bwMode="auto">
          <a:xfrm>
            <a:off x="3996190" y="3285340"/>
            <a:ext cx="771428" cy="35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6C1119-EED4-A6E9-14DE-9DA04A07621D}"/>
              </a:ext>
            </a:extLst>
          </p:cNvPr>
          <p:cNvSpPr/>
          <p:nvPr/>
        </p:nvSpPr>
        <p:spPr bwMode="auto">
          <a:xfrm>
            <a:off x="3100952" y="4190175"/>
            <a:ext cx="190476" cy="342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1F3113-366A-53C5-7B96-22A91A2FEB1D}"/>
              </a:ext>
            </a:extLst>
          </p:cNvPr>
          <p:cNvSpPr/>
          <p:nvPr/>
        </p:nvSpPr>
        <p:spPr bwMode="auto">
          <a:xfrm>
            <a:off x="2529523" y="4533060"/>
            <a:ext cx="342857" cy="5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33E944-5D9A-C6F2-1795-632A965E2016}"/>
              </a:ext>
            </a:extLst>
          </p:cNvPr>
          <p:cNvSpPr/>
          <p:nvPr/>
        </p:nvSpPr>
        <p:spPr bwMode="auto">
          <a:xfrm>
            <a:off x="2529523" y="4637831"/>
            <a:ext cx="342857" cy="4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E78E5A-4352-9721-80DC-CF95BA65F3F8}"/>
              </a:ext>
            </a:extLst>
          </p:cNvPr>
          <p:cNvSpPr/>
          <p:nvPr/>
        </p:nvSpPr>
        <p:spPr bwMode="auto">
          <a:xfrm>
            <a:off x="2948571" y="4618781"/>
            <a:ext cx="542857" cy="3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502181-E05A-608A-265A-9E998E041462}"/>
              </a:ext>
            </a:extLst>
          </p:cNvPr>
          <p:cNvSpPr/>
          <p:nvPr/>
        </p:nvSpPr>
        <p:spPr bwMode="auto">
          <a:xfrm>
            <a:off x="2977142" y="4714027"/>
            <a:ext cx="657142" cy="371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87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88DEE-7BF7-49A2-F3A4-A031DFAFB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0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E7715-A483-2107-82E2-BFF99D97BFB3}"/>
              </a:ext>
            </a:extLst>
          </p:cNvPr>
          <p:cNvSpPr/>
          <p:nvPr/>
        </p:nvSpPr>
        <p:spPr bwMode="auto">
          <a:xfrm>
            <a:off x="4586666" y="2640743"/>
            <a:ext cx="190476" cy="343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064BF-5B15-D7B8-564D-9EB4ED3ACC15}"/>
              </a:ext>
            </a:extLst>
          </p:cNvPr>
          <p:cNvSpPr/>
          <p:nvPr/>
        </p:nvSpPr>
        <p:spPr bwMode="auto">
          <a:xfrm>
            <a:off x="681904" y="2860181"/>
            <a:ext cx="1790476" cy="448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EB5725-79EF-65AD-809D-E7F144F91661}"/>
              </a:ext>
            </a:extLst>
          </p:cNvPr>
          <p:cNvSpPr/>
          <p:nvPr/>
        </p:nvSpPr>
        <p:spPr bwMode="auto">
          <a:xfrm>
            <a:off x="2529523" y="2993751"/>
            <a:ext cx="342857" cy="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1C3120-FEA7-DF81-2E17-1D012D903C19}"/>
              </a:ext>
            </a:extLst>
          </p:cNvPr>
          <p:cNvSpPr/>
          <p:nvPr/>
        </p:nvSpPr>
        <p:spPr bwMode="auto">
          <a:xfrm>
            <a:off x="2529523" y="3089159"/>
            <a:ext cx="342857" cy="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6BDDB4-B139-A2C2-5AFB-1D47FB1E3996}"/>
              </a:ext>
            </a:extLst>
          </p:cNvPr>
          <p:cNvSpPr/>
          <p:nvPr/>
        </p:nvSpPr>
        <p:spPr bwMode="auto">
          <a:xfrm>
            <a:off x="3024761" y="3041455"/>
            <a:ext cx="342857" cy="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8B078C-9BD0-672C-7F47-D095250FDC95}"/>
              </a:ext>
            </a:extLst>
          </p:cNvPr>
          <p:cNvSpPr/>
          <p:nvPr/>
        </p:nvSpPr>
        <p:spPr bwMode="auto">
          <a:xfrm>
            <a:off x="3453333" y="2907885"/>
            <a:ext cx="885714" cy="353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344093-D0C2-79F8-7A13-66A4F61E3A9B}"/>
              </a:ext>
            </a:extLst>
          </p:cNvPr>
          <p:cNvSpPr/>
          <p:nvPr/>
        </p:nvSpPr>
        <p:spPr bwMode="auto">
          <a:xfrm>
            <a:off x="4434285" y="3070078"/>
            <a:ext cx="533333" cy="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8856E1-F320-464B-C1A1-186232C74EEE}"/>
              </a:ext>
            </a:extLst>
          </p:cNvPr>
          <p:cNvSpPr/>
          <p:nvPr/>
        </p:nvSpPr>
        <p:spPr bwMode="auto">
          <a:xfrm>
            <a:off x="4462857" y="3184567"/>
            <a:ext cx="504761" cy="353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C349895-C70A-8EC7-91CB-DFA405251019}"/>
              </a:ext>
            </a:extLst>
          </p:cNvPr>
          <p:cNvSpPr/>
          <p:nvPr/>
        </p:nvSpPr>
        <p:spPr bwMode="auto">
          <a:xfrm>
            <a:off x="2529523" y="4157724"/>
            <a:ext cx="342857" cy="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15A43D7-B99F-DF43-DCBB-AD1DAF96F5DB}"/>
              </a:ext>
            </a:extLst>
          </p:cNvPr>
          <p:cNvSpPr/>
          <p:nvPr/>
        </p:nvSpPr>
        <p:spPr bwMode="auto">
          <a:xfrm>
            <a:off x="2529523" y="4262673"/>
            <a:ext cx="342857" cy="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D90F5B-961A-682E-B6B8-850D577C7075}"/>
              </a:ext>
            </a:extLst>
          </p:cNvPr>
          <p:cNvSpPr/>
          <p:nvPr/>
        </p:nvSpPr>
        <p:spPr bwMode="auto">
          <a:xfrm>
            <a:off x="3024761" y="4214969"/>
            <a:ext cx="342857" cy="47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8FB15E-3D4F-E5A9-2F7E-059A4290504A}"/>
              </a:ext>
            </a:extLst>
          </p:cNvPr>
          <p:cNvSpPr/>
          <p:nvPr/>
        </p:nvSpPr>
        <p:spPr bwMode="auto">
          <a:xfrm>
            <a:off x="3453333" y="4081398"/>
            <a:ext cx="390476" cy="362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05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BF9FB-406F-EE74-3DD0-9E9369872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A5224-3AF8-C323-408F-1F6D7B8FDF22}"/>
              </a:ext>
            </a:extLst>
          </p:cNvPr>
          <p:cNvSpPr/>
          <p:nvPr/>
        </p:nvSpPr>
        <p:spPr bwMode="auto">
          <a:xfrm>
            <a:off x="5891428" y="2993351"/>
            <a:ext cx="314285" cy="343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ED4935-1A73-7E49-3C40-CE854822B893}"/>
              </a:ext>
            </a:extLst>
          </p:cNvPr>
          <p:cNvSpPr/>
          <p:nvPr/>
        </p:nvSpPr>
        <p:spPr bwMode="auto">
          <a:xfrm>
            <a:off x="681903" y="3212748"/>
            <a:ext cx="2190475" cy="438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E19198-DEB2-74BD-C37C-D530749CCBBF}"/>
              </a:ext>
            </a:extLst>
          </p:cNvPr>
          <p:cNvSpPr/>
          <p:nvPr/>
        </p:nvSpPr>
        <p:spPr bwMode="auto">
          <a:xfrm>
            <a:off x="2872379" y="3250904"/>
            <a:ext cx="723809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B17ACB-9609-E0FD-746F-37101238D594}"/>
              </a:ext>
            </a:extLst>
          </p:cNvPr>
          <p:cNvSpPr/>
          <p:nvPr/>
        </p:nvSpPr>
        <p:spPr bwMode="auto">
          <a:xfrm>
            <a:off x="3758095" y="3031507"/>
            <a:ext cx="200000" cy="81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31985B-52EC-7EC1-D51B-3D878D15C172}"/>
              </a:ext>
            </a:extLst>
          </p:cNvPr>
          <p:cNvSpPr/>
          <p:nvPr/>
        </p:nvSpPr>
        <p:spPr bwMode="auto">
          <a:xfrm>
            <a:off x="4062857" y="2983812"/>
            <a:ext cx="1638095" cy="85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BC0531-6324-B92A-DD56-25460706883F}"/>
              </a:ext>
            </a:extLst>
          </p:cNvPr>
          <p:cNvSpPr/>
          <p:nvPr/>
        </p:nvSpPr>
        <p:spPr bwMode="auto">
          <a:xfrm>
            <a:off x="5796190" y="3422605"/>
            <a:ext cx="504761" cy="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CA0E2B-E2C2-B8E2-B7C8-1CDFE1E93663}"/>
              </a:ext>
            </a:extLst>
          </p:cNvPr>
          <p:cNvSpPr/>
          <p:nvPr/>
        </p:nvSpPr>
        <p:spPr bwMode="auto">
          <a:xfrm>
            <a:off x="4596190" y="3537073"/>
            <a:ext cx="295238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C701E9-4958-C910-411D-CFDB878329EB}"/>
              </a:ext>
            </a:extLst>
          </p:cNvPr>
          <p:cNvSpPr/>
          <p:nvPr/>
        </p:nvSpPr>
        <p:spPr bwMode="auto">
          <a:xfrm>
            <a:off x="5891428" y="3537073"/>
            <a:ext cx="295238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F3DDC5-744C-86A3-71FD-03540C5D2734}"/>
              </a:ext>
            </a:extLst>
          </p:cNvPr>
          <p:cNvSpPr/>
          <p:nvPr/>
        </p:nvSpPr>
        <p:spPr bwMode="auto">
          <a:xfrm>
            <a:off x="3443809" y="4424200"/>
            <a:ext cx="523809" cy="3434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ACA449-6878-2ECB-CE1C-94AE8935AF20}"/>
              </a:ext>
            </a:extLst>
          </p:cNvPr>
          <p:cNvSpPr/>
          <p:nvPr/>
        </p:nvSpPr>
        <p:spPr bwMode="auto">
          <a:xfrm>
            <a:off x="2529523" y="4786682"/>
            <a:ext cx="342857" cy="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3CF9930-26C9-EC2D-50C7-99A0881F7D40}"/>
              </a:ext>
            </a:extLst>
          </p:cNvPr>
          <p:cNvSpPr/>
          <p:nvPr/>
        </p:nvSpPr>
        <p:spPr bwMode="auto">
          <a:xfrm>
            <a:off x="2529523" y="4882072"/>
            <a:ext cx="342857" cy="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128A27-CC4E-CA28-1DF8-EAE0E9FC9FF1}"/>
              </a:ext>
            </a:extLst>
          </p:cNvPr>
          <p:cNvSpPr/>
          <p:nvPr/>
        </p:nvSpPr>
        <p:spPr bwMode="auto">
          <a:xfrm>
            <a:off x="3024761" y="4834377"/>
            <a:ext cx="342857" cy="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7B5FC48-6259-551A-2B9A-0CBA9FFD5F16}"/>
              </a:ext>
            </a:extLst>
          </p:cNvPr>
          <p:cNvSpPr/>
          <p:nvPr/>
        </p:nvSpPr>
        <p:spPr bwMode="auto">
          <a:xfrm>
            <a:off x="3443809" y="4862994"/>
            <a:ext cx="542857" cy="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3BC7B7-F7B9-7524-D954-3C761454FF12}"/>
              </a:ext>
            </a:extLst>
          </p:cNvPr>
          <p:cNvSpPr/>
          <p:nvPr/>
        </p:nvSpPr>
        <p:spPr bwMode="auto">
          <a:xfrm>
            <a:off x="3567619" y="4967923"/>
            <a:ext cx="561904" cy="352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57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85338-15CB-973D-FD38-EB0748B40B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14D78-6ADC-7314-A334-235475A1F828}"/>
              </a:ext>
            </a:extLst>
          </p:cNvPr>
          <p:cNvSpPr/>
          <p:nvPr/>
        </p:nvSpPr>
        <p:spPr bwMode="auto">
          <a:xfrm>
            <a:off x="3824761" y="3095734"/>
            <a:ext cx="190476" cy="343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DC2E23-5081-9D8A-3AD5-9F250F8C12F8}"/>
              </a:ext>
            </a:extLst>
          </p:cNvPr>
          <p:cNvSpPr/>
          <p:nvPr/>
        </p:nvSpPr>
        <p:spPr bwMode="auto">
          <a:xfrm>
            <a:off x="681904" y="3314885"/>
            <a:ext cx="2245744" cy="43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06C69B-8A13-D89B-002C-239F65BC1C3A}"/>
              </a:ext>
            </a:extLst>
          </p:cNvPr>
          <p:cNvSpPr/>
          <p:nvPr/>
        </p:nvSpPr>
        <p:spPr bwMode="auto">
          <a:xfrm>
            <a:off x="2872379" y="3352999"/>
            <a:ext cx="314285" cy="381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6ADC09-26D1-597D-770F-D884DCCC228D}"/>
              </a:ext>
            </a:extLst>
          </p:cNvPr>
          <p:cNvSpPr/>
          <p:nvPr/>
        </p:nvSpPr>
        <p:spPr bwMode="auto">
          <a:xfrm>
            <a:off x="3272380" y="3486395"/>
            <a:ext cx="342857" cy="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1251AD-A96B-AA5B-B948-B7A62AF6F644}"/>
              </a:ext>
            </a:extLst>
          </p:cNvPr>
          <p:cNvSpPr/>
          <p:nvPr/>
        </p:nvSpPr>
        <p:spPr bwMode="auto">
          <a:xfrm>
            <a:off x="3691428" y="3314885"/>
            <a:ext cx="3495238" cy="676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29629D-041A-6462-DB12-A3259E677AC9}"/>
              </a:ext>
            </a:extLst>
          </p:cNvPr>
          <p:cNvSpPr/>
          <p:nvPr/>
        </p:nvSpPr>
        <p:spPr bwMode="auto">
          <a:xfrm>
            <a:off x="2529523" y="4610734"/>
            <a:ext cx="342857" cy="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9D8807-0148-C24C-9588-44EE75A206EA}"/>
              </a:ext>
            </a:extLst>
          </p:cNvPr>
          <p:cNvSpPr/>
          <p:nvPr/>
        </p:nvSpPr>
        <p:spPr bwMode="auto">
          <a:xfrm>
            <a:off x="2529523" y="4715546"/>
            <a:ext cx="342857" cy="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FD8940-755F-DC09-E9DF-C8023FB2B70F}"/>
              </a:ext>
            </a:extLst>
          </p:cNvPr>
          <p:cNvSpPr/>
          <p:nvPr/>
        </p:nvSpPr>
        <p:spPr bwMode="auto">
          <a:xfrm>
            <a:off x="3024761" y="4524980"/>
            <a:ext cx="819047" cy="37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95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0DDFD-A8BF-74F6-54AD-3D2F2B88EF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80943-A39D-3CFE-53C8-F43629592921}"/>
              </a:ext>
            </a:extLst>
          </p:cNvPr>
          <p:cNvSpPr/>
          <p:nvPr/>
        </p:nvSpPr>
        <p:spPr bwMode="auto">
          <a:xfrm>
            <a:off x="1281904" y="3018928"/>
            <a:ext cx="1742857" cy="4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43CC0-F659-F0EF-94EE-669047C5BCD5}"/>
              </a:ext>
            </a:extLst>
          </p:cNvPr>
          <p:cNvSpPr/>
          <p:nvPr/>
        </p:nvSpPr>
        <p:spPr bwMode="auto">
          <a:xfrm>
            <a:off x="3081904" y="3142763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0E2D0-6086-95E3-C4F9-605B7F74D97F}"/>
              </a:ext>
            </a:extLst>
          </p:cNvPr>
          <p:cNvSpPr/>
          <p:nvPr/>
        </p:nvSpPr>
        <p:spPr bwMode="auto">
          <a:xfrm>
            <a:off x="3081904" y="3238020"/>
            <a:ext cx="342857" cy="5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FC64EA-1CAC-29A4-DA1A-1B28E74D61BB}"/>
              </a:ext>
            </a:extLst>
          </p:cNvPr>
          <p:cNvSpPr/>
          <p:nvPr/>
        </p:nvSpPr>
        <p:spPr bwMode="auto">
          <a:xfrm>
            <a:off x="3586666" y="3057031"/>
            <a:ext cx="809523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33DA08-FEC2-8C96-CB87-5E78A1AAC93F}"/>
              </a:ext>
            </a:extLst>
          </p:cNvPr>
          <p:cNvSpPr/>
          <p:nvPr/>
        </p:nvSpPr>
        <p:spPr bwMode="auto">
          <a:xfrm>
            <a:off x="6672380" y="3018928"/>
            <a:ext cx="1733333" cy="4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C80AEC-3DB9-C479-0F44-5BE2013128D7}"/>
              </a:ext>
            </a:extLst>
          </p:cNvPr>
          <p:cNvSpPr/>
          <p:nvPr/>
        </p:nvSpPr>
        <p:spPr bwMode="auto">
          <a:xfrm>
            <a:off x="8481904" y="3142763"/>
            <a:ext cx="333333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4AADD4-C5B3-DF2A-17E9-B4D96AAD6737}"/>
              </a:ext>
            </a:extLst>
          </p:cNvPr>
          <p:cNvSpPr/>
          <p:nvPr/>
        </p:nvSpPr>
        <p:spPr bwMode="auto">
          <a:xfrm>
            <a:off x="8481904" y="3238020"/>
            <a:ext cx="333333" cy="5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1563FE-292E-4579-6893-C9FA4CB8459D}"/>
              </a:ext>
            </a:extLst>
          </p:cNvPr>
          <p:cNvSpPr/>
          <p:nvPr/>
        </p:nvSpPr>
        <p:spPr bwMode="auto">
          <a:xfrm>
            <a:off x="8967619" y="3057031"/>
            <a:ext cx="1809523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B989B-3809-0EA3-6E9A-C252250B4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5EC1C-47B6-B1A0-9928-BF6A749F1DAA}"/>
              </a:ext>
            </a:extLst>
          </p:cNvPr>
          <p:cNvSpPr/>
          <p:nvPr/>
        </p:nvSpPr>
        <p:spPr bwMode="auto">
          <a:xfrm>
            <a:off x="2939047" y="2676791"/>
            <a:ext cx="533333" cy="3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AAC42-C8B4-2F9A-40A7-5008EA5D3431}"/>
              </a:ext>
            </a:extLst>
          </p:cNvPr>
          <p:cNvSpPr/>
          <p:nvPr/>
        </p:nvSpPr>
        <p:spPr bwMode="auto">
          <a:xfrm>
            <a:off x="681904" y="2895977"/>
            <a:ext cx="1780952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EB1052-6EE0-67A4-4D0B-6F7745A3ADEB}"/>
              </a:ext>
            </a:extLst>
          </p:cNvPr>
          <p:cNvSpPr/>
          <p:nvPr/>
        </p:nvSpPr>
        <p:spPr bwMode="auto">
          <a:xfrm>
            <a:off x="2520000" y="3019865"/>
            <a:ext cx="342857" cy="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04FAFE-F0AD-3C0D-F3D2-AEF1207BB8FB}"/>
              </a:ext>
            </a:extLst>
          </p:cNvPr>
          <p:cNvSpPr/>
          <p:nvPr/>
        </p:nvSpPr>
        <p:spPr bwMode="auto">
          <a:xfrm>
            <a:off x="2520000" y="3105633"/>
            <a:ext cx="342857" cy="95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2C9AD0-A595-23B5-D0C5-BD2143766B3A}"/>
              </a:ext>
            </a:extLst>
          </p:cNvPr>
          <p:cNvSpPr/>
          <p:nvPr/>
        </p:nvSpPr>
        <p:spPr bwMode="auto">
          <a:xfrm>
            <a:off x="6110476" y="2895977"/>
            <a:ext cx="2217772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8D0C93-E467-599E-9B58-0D2B1406EAE8}"/>
              </a:ext>
            </a:extLst>
          </p:cNvPr>
          <p:cNvSpPr/>
          <p:nvPr/>
        </p:nvSpPr>
        <p:spPr bwMode="auto">
          <a:xfrm>
            <a:off x="8256240" y="2934097"/>
            <a:ext cx="482807" cy="37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84307A-41F6-622A-CCFD-E05F35881421}"/>
              </a:ext>
            </a:extLst>
          </p:cNvPr>
          <p:cNvSpPr/>
          <p:nvPr/>
        </p:nvSpPr>
        <p:spPr bwMode="auto">
          <a:xfrm>
            <a:off x="2939047" y="2895977"/>
            <a:ext cx="685714" cy="67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06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A50E5-29B7-27C9-FC05-3A89CBF04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2BC83-DBCF-6C12-09A7-9E71D185B49D}"/>
              </a:ext>
            </a:extLst>
          </p:cNvPr>
          <p:cNvSpPr/>
          <p:nvPr/>
        </p:nvSpPr>
        <p:spPr bwMode="auto">
          <a:xfrm>
            <a:off x="9215238" y="2459220"/>
            <a:ext cx="295238" cy="35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5AAF18-FE6D-F6C9-BD31-036A1F193E02}"/>
              </a:ext>
            </a:extLst>
          </p:cNvPr>
          <p:cNvSpPr/>
          <p:nvPr/>
        </p:nvSpPr>
        <p:spPr bwMode="auto">
          <a:xfrm>
            <a:off x="681904" y="2697703"/>
            <a:ext cx="1780952" cy="43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841D0C-D537-D09C-744B-8144423EFE29}"/>
              </a:ext>
            </a:extLst>
          </p:cNvPr>
          <p:cNvSpPr/>
          <p:nvPr/>
        </p:nvSpPr>
        <p:spPr bwMode="auto">
          <a:xfrm>
            <a:off x="2520000" y="2821714"/>
            <a:ext cx="342857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F18608-2C7F-72E3-60FE-D2864FB0A7F9}"/>
              </a:ext>
            </a:extLst>
          </p:cNvPr>
          <p:cNvSpPr/>
          <p:nvPr/>
        </p:nvSpPr>
        <p:spPr bwMode="auto">
          <a:xfrm>
            <a:off x="2520000" y="2917107"/>
            <a:ext cx="342857" cy="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996FAE-22E3-6C10-8908-6AFF7F072EC3}"/>
              </a:ext>
            </a:extLst>
          </p:cNvPr>
          <p:cNvSpPr/>
          <p:nvPr/>
        </p:nvSpPr>
        <p:spPr bwMode="auto">
          <a:xfrm>
            <a:off x="3024761" y="2869411"/>
            <a:ext cx="342857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F1985E-9D20-76E8-5A33-3BAFA357D95E}"/>
              </a:ext>
            </a:extLst>
          </p:cNvPr>
          <p:cNvSpPr/>
          <p:nvPr/>
        </p:nvSpPr>
        <p:spPr bwMode="auto">
          <a:xfrm>
            <a:off x="3415238" y="2735860"/>
            <a:ext cx="666666" cy="362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107845-01B5-6764-3492-F4E10AF7F827}"/>
              </a:ext>
            </a:extLst>
          </p:cNvPr>
          <p:cNvSpPr/>
          <p:nvPr/>
        </p:nvSpPr>
        <p:spPr bwMode="auto">
          <a:xfrm>
            <a:off x="6110476" y="2697703"/>
            <a:ext cx="2228572" cy="42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C696E5-0C85-2B81-2B51-60237188C634}"/>
              </a:ext>
            </a:extLst>
          </p:cNvPr>
          <p:cNvSpPr/>
          <p:nvPr/>
        </p:nvSpPr>
        <p:spPr bwMode="auto">
          <a:xfrm>
            <a:off x="8339048" y="2506917"/>
            <a:ext cx="257142" cy="81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3DE5B3-F79D-BDA6-8D7E-E3DCDED025A4}"/>
              </a:ext>
            </a:extLst>
          </p:cNvPr>
          <p:cNvSpPr/>
          <p:nvPr/>
        </p:nvSpPr>
        <p:spPr bwMode="auto">
          <a:xfrm>
            <a:off x="8700952" y="2869411"/>
            <a:ext cx="333333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A48603-9400-8C35-B97D-C8193B270BFE}"/>
              </a:ext>
            </a:extLst>
          </p:cNvPr>
          <p:cNvSpPr/>
          <p:nvPr/>
        </p:nvSpPr>
        <p:spPr bwMode="auto">
          <a:xfrm>
            <a:off x="9120000" y="2411524"/>
            <a:ext cx="961904" cy="906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6FDA40-40B4-3922-091F-121941C13DEF}"/>
              </a:ext>
            </a:extLst>
          </p:cNvPr>
          <p:cNvSpPr/>
          <p:nvPr/>
        </p:nvSpPr>
        <p:spPr bwMode="auto">
          <a:xfrm>
            <a:off x="9224761" y="3012500"/>
            <a:ext cx="285714" cy="35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923ABEA-9E7A-51DC-7025-4F21AD5B7DA7}"/>
              </a:ext>
            </a:extLst>
          </p:cNvPr>
          <p:cNvSpPr/>
          <p:nvPr/>
        </p:nvSpPr>
        <p:spPr bwMode="auto">
          <a:xfrm>
            <a:off x="8510476" y="3890117"/>
            <a:ext cx="295238" cy="352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A8A699-9500-4FC2-F327-C364D994D08E}"/>
              </a:ext>
            </a:extLst>
          </p:cNvPr>
          <p:cNvSpPr/>
          <p:nvPr/>
        </p:nvSpPr>
        <p:spPr bwMode="auto">
          <a:xfrm>
            <a:off x="7996190" y="4233532"/>
            <a:ext cx="342858" cy="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E93A85-1BB4-841D-65C6-37CF0E4824F8}"/>
              </a:ext>
            </a:extLst>
          </p:cNvPr>
          <p:cNvSpPr/>
          <p:nvPr/>
        </p:nvSpPr>
        <p:spPr bwMode="auto">
          <a:xfrm>
            <a:off x="7996190" y="4338464"/>
            <a:ext cx="342858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FA8091-1D44-9BA5-1A0E-2DFB31552015}"/>
              </a:ext>
            </a:extLst>
          </p:cNvPr>
          <p:cNvSpPr/>
          <p:nvPr/>
        </p:nvSpPr>
        <p:spPr bwMode="auto">
          <a:xfrm>
            <a:off x="8415238" y="4319386"/>
            <a:ext cx="495238" cy="38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315E06D-7A6F-8089-6FF2-69AD441D35FA}"/>
              </a:ext>
            </a:extLst>
          </p:cNvPr>
          <p:cNvSpPr/>
          <p:nvPr/>
        </p:nvSpPr>
        <p:spPr bwMode="auto">
          <a:xfrm>
            <a:off x="8500952" y="4414779"/>
            <a:ext cx="561903" cy="362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60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EDEE2-6DB2-F7CB-93DA-75C155408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C2551-1989-3173-DAF9-7326531CDBA1}"/>
              </a:ext>
            </a:extLst>
          </p:cNvPr>
          <p:cNvSpPr/>
          <p:nvPr/>
        </p:nvSpPr>
        <p:spPr bwMode="auto">
          <a:xfrm>
            <a:off x="681904" y="2222592"/>
            <a:ext cx="1780952" cy="429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114D19-87B9-5C3D-3BA2-9425AAF8AD2A}"/>
              </a:ext>
            </a:extLst>
          </p:cNvPr>
          <p:cNvSpPr/>
          <p:nvPr/>
        </p:nvSpPr>
        <p:spPr bwMode="auto">
          <a:xfrm>
            <a:off x="2520000" y="2222592"/>
            <a:ext cx="342857" cy="27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025F8-7E97-2B06-D95E-846B7B354160}"/>
              </a:ext>
            </a:extLst>
          </p:cNvPr>
          <p:cNvSpPr/>
          <p:nvPr/>
        </p:nvSpPr>
        <p:spPr bwMode="auto">
          <a:xfrm>
            <a:off x="2900952" y="2260800"/>
            <a:ext cx="695237" cy="36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EDB6A5-A85E-D2FD-4253-A039F750A460}"/>
              </a:ext>
            </a:extLst>
          </p:cNvPr>
          <p:cNvSpPr/>
          <p:nvPr/>
        </p:nvSpPr>
        <p:spPr bwMode="auto">
          <a:xfrm>
            <a:off x="6110476" y="2222592"/>
            <a:ext cx="1742857" cy="429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8CEDCD-3BD1-55D3-AE02-9FA406503A03}"/>
              </a:ext>
            </a:extLst>
          </p:cNvPr>
          <p:cNvSpPr/>
          <p:nvPr/>
        </p:nvSpPr>
        <p:spPr bwMode="auto">
          <a:xfrm>
            <a:off x="7920000" y="2346769"/>
            <a:ext cx="342858" cy="47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88B251-47FF-63F1-C17A-3EEEA67DBF84}"/>
              </a:ext>
            </a:extLst>
          </p:cNvPr>
          <p:cNvSpPr/>
          <p:nvPr/>
        </p:nvSpPr>
        <p:spPr bwMode="auto">
          <a:xfrm>
            <a:off x="7920000" y="2442289"/>
            <a:ext cx="342858" cy="57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3BCCFD-2BBD-CE89-ABD5-947F9E158AFA}"/>
              </a:ext>
            </a:extLst>
          </p:cNvPr>
          <p:cNvSpPr/>
          <p:nvPr/>
        </p:nvSpPr>
        <p:spPr bwMode="auto">
          <a:xfrm>
            <a:off x="8405714" y="2260800"/>
            <a:ext cx="1066666" cy="362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98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C6328-0556-D57C-8636-22BBBC667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4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593B1E-0A5C-033E-60FE-59B2DBE4D2AB}"/>
              </a:ext>
            </a:extLst>
          </p:cNvPr>
          <p:cNvSpPr/>
          <p:nvPr/>
        </p:nvSpPr>
        <p:spPr bwMode="auto">
          <a:xfrm>
            <a:off x="681904" y="2345555"/>
            <a:ext cx="2173736" cy="43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05121D-CC7A-64E1-2C93-AA86DE2546C0}"/>
              </a:ext>
            </a:extLst>
          </p:cNvPr>
          <p:cNvSpPr/>
          <p:nvPr/>
        </p:nvSpPr>
        <p:spPr bwMode="auto">
          <a:xfrm>
            <a:off x="2855640" y="2383733"/>
            <a:ext cx="492931" cy="37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A74C8B-470B-61C4-E533-1C500F7C525C}"/>
              </a:ext>
            </a:extLst>
          </p:cNvPr>
          <p:cNvSpPr/>
          <p:nvPr/>
        </p:nvSpPr>
        <p:spPr bwMode="auto">
          <a:xfrm>
            <a:off x="6110476" y="2345555"/>
            <a:ext cx="1742857" cy="43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765C69-8154-9D8B-6706-EBBA49BA77F3}"/>
              </a:ext>
            </a:extLst>
          </p:cNvPr>
          <p:cNvSpPr/>
          <p:nvPr/>
        </p:nvSpPr>
        <p:spPr bwMode="auto">
          <a:xfrm>
            <a:off x="7920000" y="2469632"/>
            <a:ext cx="342858" cy="57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23AB42-977B-311E-342E-10B41D3C049C}"/>
              </a:ext>
            </a:extLst>
          </p:cNvPr>
          <p:cNvSpPr/>
          <p:nvPr/>
        </p:nvSpPr>
        <p:spPr bwMode="auto">
          <a:xfrm>
            <a:off x="7920000" y="2574621"/>
            <a:ext cx="342858" cy="4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6845A9-3610-B826-174A-3BC0C0E5DBFC}"/>
              </a:ext>
            </a:extLst>
          </p:cNvPr>
          <p:cNvSpPr/>
          <p:nvPr/>
        </p:nvSpPr>
        <p:spPr bwMode="auto">
          <a:xfrm>
            <a:off x="8405714" y="2383733"/>
            <a:ext cx="819047" cy="37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09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79583-8900-5085-3D14-685B6E636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E3DA5-A39C-39D1-4A7A-DB2CF4FDA97E}"/>
              </a:ext>
            </a:extLst>
          </p:cNvPr>
          <p:cNvSpPr/>
          <p:nvPr/>
        </p:nvSpPr>
        <p:spPr bwMode="auto">
          <a:xfrm>
            <a:off x="8929523" y="2752859"/>
            <a:ext cx="295238" cy="352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D8FCBB-10F6-DEA3-3F1D-232316B9CD4C}"/>
              </a:ext>
            </a:extLst>
          </p:cNvPr>
          <p:cNvSpPr/>
          <p:nvPr/>
        </p:nvSpPr>
        <p:spPr bwMode="auto">
          <a:xfrm>
            <a:off x="681904" y="2981556"/>
            <a:ext cx="1780952" cy="438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71057-077E-E535-D0DA-18E8B63089C5}"/>
              </a:ext>
            </a:extLst>
          </p:cNvPr>
          <p:cNvSpPr/>
          <p:nvPr/>
        </p:nvSpPr>
        <p:spPr bwMode="auto">
          <a:xfrm>
            <a:off x="2520000" y="3105433"/>
            <a:ext cx="342857" cy="5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CA0201-570E-E539-13D0-1F36C8F2952D}"/>
              </a:ext>
            </a:extLst>
          </p:cNvPr>
          <p:cNvSpPr/>
          <p:nvPr/>
        </p:nvSpPr>
        <p:spPr bwMode="auto">
          <a:xfrm>
            <a:off x="2520000" y="3210252"/>
            <a:ext cx="342857" cy="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FA6127-B1D7-6751-C8AB-44F2A858C655}"/>
              </a:ext>
            </a:extLst>
          </p:cNvPr>
          <p:cNvSpPr/>
          <p:nvPr/>
        </p:nvSpPr>
        <p:spPr bwMode="auto">
          <a:xfrm>
            <a:off x="3024761" y="3010143"/>
            <a:ext cx="647619" cy="37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0A6B02-5AAC-6860-EF94-E15DD1F9BF26}"/>
              </a:ext>
            </a:extLst>
          </p:cNvPr>
          <p:cNvSpPr/>
          <p:nvPr/>
        </p:nvSpPr>
        <p:spPr bwMode="auto">
          <a:xfrm>
            <a:off x="3758095" y="3153078"/>
            <a:ext cx="342857" cy="5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438C10-9746-3734-9B4A-57E80340EDA1}"/>
              </a:ext>
            </a:extLst>
          </p:cNvPr>
          <p:cNvSpPr/>
          <p:nvPr/>
        </p:nvSpPr>
        <p:spPr bwMode="auto">
          <a:xfrm>
            <a:off x="4167619" y="3019672"/>
            <a:ext cx="980952" cy="36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0666D0-070B-C9F1-FD56-DEF4B1006E0B}"/>
              </a:ext>
            </a:extLst>
          </p:cNvPr>
          <p:cNvSpPr/>
          <p:nvPr/>
        </p:nvSpPr>
        <p:spPr bwMode="auto">
          <a:xfrm>
            <a:off x="6110476" y="2981556"/>
            <a:ext cx="1742857" cy="438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05FEB06-B8FC-4C5B-E779-4D87F134A5A5}"/>
              </a:ext>
            </a:extLst>
          </p:cNvPr>
          <p:cNvSpPr/>
          <p:nvPr/>
        </p:nvSpPr>
        <p:spPr bwMode="auto">
          <a:xfrm>
            <a:off x="7920000" y="3105433"/>
            <a:ext cx="342858" cy="5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C64954-139E-D3E7-2F61-C621C8250F31}"/>
              </a:ext>
            </a:extLst>
          </p:cNvPr>
          <p:cNvSpPr/>
          <p:nvPr/>
        </p:nvSpPr>
        <p:spPr bwMode="auto">
          <a:xfrm>
            <a:off x="7920000" y="3210252"/>
            <a:ext cx="342858" cy="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C72A72-F1F8-EF40-1C7E-93E7D333BE39}"/>
              </a:ext>
            </a:extLst>
          </p:cNvPr>
          <p:cNvSpPr/>
          <p:nvPr/>
        </p:nvSpPr>
        <p:spPr bwMode="auto">
          <a:xfrm>
            <a:off x="8405714" y="3153078"/>
            <a:ext cx="923809" cy="7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264B469-BB16-D399-D469-C9A0B458D330}"/>
              </a:ext>
            </a:extLst>
          </p:cNvPr>
          <p:cNvSpPr/>
          <p:nvPr/>
        </p:nvSpPr>
        <p:spPr bwMode="auto">
          <a:xfrm>
            <a:off x="8929523" y="3286484"/>
            <a:ext cx="542857" cy="36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589337-FA8B-042B-04CA-81B5ECD7DF86}"/>
              </a:ext>
            </a:extLst>
          </p:cNvPr>
          <p:cNvSpPr/>
          <p:nvPr/>
        </p:nvSpPr>
        <p:spPr bwMode="auto">
          <a:xfrm>
            <a:off x="2443809" y="4172682"/>
            <a:ext cx="1314285" cy="36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6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FC17F-ACB5-BDE8-BC77-B0121FE8A3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B0949-9E18-03BE-F71D-D2F75CEE6A94}"/>
              </a:ext>
            </a:extLst>
          </p:cNvPr>
          <p:cNvSpPr/>
          <p:nvPr/>
        </p:nvSpPr>
        <p:spPr bwMode="auto">
          <a:xfrm>
            <a:off x="1300952" y="2962129"/>
            <a:ext cx="2142857" cy="4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05F20-785D-4B6C-B158-0F7823932438}"/>
              </a:ext>
            </a:extLst>
          </p:cNvPr>
          <p:cNvSpPr/>
          <p:nvPr/>
        </p:nvSpPr>
        <p:spPr bwMode="auto">
          <a:xfrm>
            <a:off x="3443809" y="3009766"/>
            <a:ext cx="1085714" cy="352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8D7BC0-1A0B-F9BB-673E-1BAF4820F647}"/>
              </a:ext>
            </a:extLst>
          </p:cNvPr>
          <p:cNvSpPr/>
          <p:nvPr/>
        </p:nvSpPr>
        <p:spPr bwMode="auto">
          <a:xfrm>
            <a:off x="3100952" y="3962503"/>
            <a:ext cx="342857" cy="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F35435-6F1C-08BF-59C7-5BE944D4FFEC}"/>
              </a:ext>
            </a:extLst>
          </p:cNvPr>
          <p:cNvSpPr/>
          <p:nvPr/>
        </p:nvSpPr>
        <p:spPr bwMode="auto">
          <a:xfrm>
            <a:off x="3100952" y="3876757"/>
            <a:ext cx="1066666" cy="37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22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35332F-079A-B89F-6F6E-0C1DD852E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177394-9A83-018E-FC6D-9DDB7DB820CD}"/>
              </a:ext>
            </a:extLst>
          </p:cNvPr>
          <p:cNvSpPr/>
          <p:nvPr/>
        </p:nvSpPr>
        <p:spPr bwMode="auto">
          <a:xfrm>
            <a:off x="3586666" y="2774124"/>
            <a:ext cx="200000" cy="34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9A8DCB-317C-0BD4-4FFA-30B9F215D279}"/>
              </a:ext>
            </a:extLst>
          </p:cNvPr>
          <p:cNvSpPr/>
          <p:nvPr/>
        </p:nvSpPr>
        <p:spPr bwMode="auto">
          <a:xfrm>
            <a:off x="4596190" y="2774124"/>
            <a:ext cx="200000" cy="34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597CA7-B0AE-B690-C608-4A196A84D749}"/>
              </a:ext>
            </a:extLst>
          </p:cNvPr>
          <p:cNvSpPr/>
          <p:nvPr/>
        </p:nvSpPr>
        <p:spPr bwMode="auto">
          <a:xfrm>
            <a:off x="681904" y="2993540"/>
            <a:ext cx="1780952" cy="43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4F363B-48AC-68C0-2816-D76D84A485AB}"/>
              </a:ext>
            </a:extLst>
          </p:cNvPr>
          <p:cNvSpPr/>
          <p:nvPr/>
        </p:nvSpPr>
        <p:spPr bwMode="auto">
          <a:xfrm>
            <a:off x="2520000" y="3117558"/>
            <a:ext cx="342857" cy="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3591B5-FB4F-F36B-BB9F-0E9D1C9209C6}"/>
              </a:ext>
            </a:extLst>
          </p:cNvPr>
          <p:cNvSpPr/>
          <p:nvPr/>
        </p:nvSpPr>
        <p:spPr bwMode="auto">
          <a:xfrm>
            <a:off x="2520000" y="3212956"/>
            <a:ext cx="342857" cy="5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B8915E-42DD-91B1-3086-B214AB41BD19}"/>
              </a:ext>
            </a:extLst>
          </p:cNvPr>
          <p:cNvSpPr/>
          <p:nvPr/>
        </p:nvSpPr>
        <p:spPr bwMode="auto">
          <a:xfrm>
            <a:off x="3024761" y="3165257"/>
            <a:ext cx="342857" cy="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C8C110-803C-BEB3-4009-6E44F096ED3D}"/>
              </a:ext>
            </a:extLst>
          </p:cNvPr>
          <p:cNvSpPr/>
          <p:nvPr/>
        </p:nvSpPr>
        <p:spPr bwMode="auto">
          <a:xfrm>
            <a:off x="3434285" y="3069859"/>
            <a:ext cx="933333" cy="25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83068B-8641-6BEB-AFB0-80D5DDDBCCE0}"/>
              </a:ext>
            </a:extLst>
          </p:cNvPr>
          <p:cNvSpPr/>
          <p:nvPr/>
        </p:nvSpPr>
        <p:spPr bwMode="auto">
          <a:xfrm>
            <a:off x="4462857" y="3203417"/>
            <a:ext cx="504761" cy="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B64A4D-2FB4-908C-E6E6-ECD4EB992662}"/>
              </a:ext>
            </a:extLst>
          </p:cNvPr>
          <p:cNvSpPr/>
          <p:nvPr/>
        </p:nvSpPr>
        <p:spPr bwMode="auto">
          <a:xfrm>
            <a:off x="3443809" y="3308355"/>
            <a:ext cx="523809" cy="352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4A391E-C8DF-241A-6046-498F59E783F6}"/>
              </a:ext>
            </a:extLst>
          </p:cNvPr>
          <p:cNvSpPr/>
          <p:nvPr/>
        </p:nvSpPr>
        <p:spPr bwMode="auto">
          <a:xfrm>
            <a:off x="4558095" y="3308355"/>
            <a:ext cx="314285" cy="352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8D7A39F-6AC0-C2FC-C025-D9B34BD0F472}"/>
              </a:ext>
            </a:extLst>
          </p:cNvPr>
          <p:cNvSpPr/>
          <p:nvPr/>
        </p:nvSpPr>
        <p:spPr bwMode="auto">
          <a:xfrm>
            <a:off x="3720000" y="4186019"/>
            <a:ext cx="190476" cy="343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24E377-EB16-377C-36E0-F1259437FE71}"/>
              </a:ext>
            </a:extLst>
          </p:cNvPr>
          <p:cNvSpPr/>
          <p:nvPr/>
        </p:nvSpPr>
        <p:spPr bwMode="auto">
          <a:xfrm>
            <a:off x="2520000" y="4538993"/>
            <a:ext cx="342857" cy="5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E85E8D-A115-4E97-304C-152085470D77}"/>
              </a:ext>
            </a:extLst>
          </p:cNvPr>
          <p:cNvSpPr/>
          <p:nvPr/>
        </p:nvSpPr>
        <p:spPr bwMode="auto">
          <a:xfrm>
            <a:off x="2520000" y="4643931"/>
            <a:ext cx="342857" cy="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C01324-B34A-A7C0-674F-DFF51B62AAB0}"/>
              </a:ext>
            </a:extLst>
          </p:cNvPr>
          <p:cNvSpPr/>
          <p:nvPr/>
        </p:nvSpPr>
        <p:spPr bwMode="auto">
          <a:xfrm>
            <a:off x="3024761" y="4586692"/>
            <a:ext cx="342857" cy="5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21E3C35-7768-E0A3-10D3-A6257E616610}"/>
              </a:ext>
            </a:extLst>
          </p:cNvPr>
          <p:cNvSpPr/>
          <p:nvPr/>
        </p:nvSpPr>
        <p:spPr bwMode="auto">
          <a:xfrm>
            <a:off x="3434285" y="4624852"/>
            <a:ext cx="790476" cy="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1F7B60E-801E-EC47-5C4D-EDE4577FF415}"/>
              </a:ext>
            </a:extLst>
          </p:cNvPr>
          <p:cNvSpPr/>
          <p:nvPr/>
        </p:nvSpPr>
        <p:spPr bwMode="auto">
          <a:xfrm>
            <a:off x="3472380" y="4720250"/>
            <a:ext cx="904761" cy="37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410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37</cp:revision>
  <dcterms:created xsi:type="dcterms:W3CDTF">2015-09-16T06:52:26Z</dcterms:created>
  <dcterms:modified xsi:type="dcterms:W3CDTF">2024-07-29T01:58:56Z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