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1907" y="2235138"/>
            <a:ext cx="10408185" cy="23877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0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43809" y="2124332"/>
            <a:ext cx="323809" cy="400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4353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61583" y="3608920"/>
            <a:ext cx="1054495" cy="374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176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14867" y="2330395"/>
            <a:ext cx="471834" cy="322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788209" y="4713779"/>
            <a:ext cx="463970" cy="322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980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10178" y="1254425"/>
            <a:ext cx="361043" cy="55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91569" y="1115373"/>
            <a:ext cx="194407" cy="38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84144" y="2051657"/>
            <a:ext cx="314755" cy="380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47208" y="5453799"/>
            <a:ext cx="1147932" cy="389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93589" y="5898766"/>
            <a:ext cx="361043" cy="46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747208" y="5935847"/>
            <a:ext cx="1147932" cy="46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47208" y="6056359"/>
            <a:ext cx="1157189" cy="39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3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29523" y="4556735"/>
            <a:ext cx="647621" cy="1029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77142" y="4566271"/>
            <a:ext cx="209523" cy="390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53333" y="5062164"/>
            <a:ext cx="495238" cy="3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77144" y="4861900"/>
            <a:ext cx="1209524" cy="429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86668" y="4861900"/>
            <a:ext cx="495236" cy="429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15238" y="4861900"/>
            <a:ext cx="1352380" cy="429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386666" y="4861900"/>
            <a:ext cx="800000" cy="724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29523" y="5186138"/>
            <a:ext cx="342858" cy="400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5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62857" y="1247751"/>
            <a:ext cx="371428" cy="47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48571" y="1095114"/>
            <a:ext cx="790476" cy="419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72380" y="1247751"/>
            <a:ext cx="380952" cy="47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77142" y="1095114"/>
            <a:ext cx="780952" cy="419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00952" y="1095114"/>
            <a:ext cx="1838095" cy="419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62857" y="2058637"/>
            <a:ext cx="1276190" cy="429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939047" y="2058637"/>
            <a:ext cx="847619" cy="429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929522" y="1916833"/>
            <a:ext cx="1246597" cy="571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248128" y="2058637"/>
            <a:ext cx="519490" cy="429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215238" y="3022160"/>
            <a:ext cx="323809" cy="400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462857" y="3031700"/>
            <a:ext cx="209523" cy="391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139047" y="3537311"/>
            <a:ext cx="495238" cy="38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862856" y="3336974"/>
            <a:ext cx="1209524" cy="429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095999" y="3336974"/>
            <a:ext cx="2033524" cy="429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224760" y="3537311"/>
            <a:ext cx="638095" cy="524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415238" y="3661329"/>
            <a:ext cx="352380" cy="391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224761" y="4624852"/>
            <a:ext cx="1847619" cy="429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9009" y="5447353"/>
            <a:ext cx="7626742" cy="1085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3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3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48571" y="1066136"/>
            <a:ext cx="228571" cy="8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529523" y="1066136"/>
            <a:ext cx="228572" cy="8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008983"/>
            <a:ext cx="7428571" cy="457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67619" y="1370953"/>
            <a:ext cx="142857" cy="8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91428" y="2066315"/>
            <a:ext cx="180952" cy="304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77142" y="2418759"/>
            <a:ext cx="866666" cy="323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443809" y="2323504"/>
            <a:ext cx="942857" cy="523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05714" y="2418759"/>
            <a:ext cx="826190" cy="323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415238" y="2428285"/>
            <a:ext cx="266666" cy="304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824761" y="2428285"/>
            <a:ext cx="609524" cy="31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2847407"/>
            <a:ext cx="9847619" cy="257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24761" y="3218902"/>
            <a:ext cx="523809" cy="31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081904" y="3218902"/>
            <a:ext cx="504761" cy="31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110476" y="3218902"/>
            <a:ext cx="523809" cy="31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177142" y="3218902"/>
            <a:ext cx="495238" cy="31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339047" y="3218902"/>
            <a:ext cx="266666" cy="31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443809" y="3218902"/>
            <a:ext cx="180952" cy="31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424761" y="3218902"/>
            <a:ext cx="266666" cy="31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481904" y="3218902"/>
            <a:ext cx="247619" cy="31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9510476" y="3218902"/>
            <a:ext cx="276190" cy="314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1904" y="4114301"/>
            <a:ext cx="1561904" cy="419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281904" y="4114301"/>
            <a:ext cx="2133333" cy="457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4272380" y="4457219"/>
            <a:ext cx="142857" cy="85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3481904" y="5076378"/>
            <a:ext cx="190476" cy="342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824761" y="5333566"/>
            <a:ext cx="1666666" cy="38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2558095" y="5476449"/>
            <a:ext cx="342857" cy="57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2958094" y="5333566"/>
            <a:ext cx="1409713" cy="361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4405714" y="5333566"/>
            <a:ext cx="1618278" cy="38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3443809" y="5628857"/>
            <a:ext cx="295238" cy="352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718809" y="2400776"/>
            <a:ext cx="826190" cy="332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339047" y="2371131"/>
            <a:ext cx="304761" cy="457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061899" y="5333566"/>
            <a:ext cx="758485" cy="38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820384" y="5343092"/>
            <a:ext cx="1219832" cy="38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8039047" y="5343092"/>
            <a:ext cx="785714" cy="38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8744397" y="5343092"/>
            <a:ext cx="1618278" cy="38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2" grpId="0" animBg="1"/>
      <p:bldP spid="33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999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4726" y="1030952"/>
            <a:ext cx="4312148" cy="432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58603" y="1030952"/>
            <a:ext cx="1349199" cy="423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4726" y="1878062"/>
            <a:ext cx="3209858" cy="423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56314" y="1869238"/>
            <a:ext cx="2211694" cy="423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4726" y="2733995"/>
            <a:ext cx="899466" cy="405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34104" y="2778116"/>
            <a:ext cx="3703686" cy="344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4726" y="3572281"/>
            <a:ext cx="899466" cy="397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734104" y="3686994"/>
            <a:ext cx="643735" cy="238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421931" y="3607577"/>
            <a:ext cx="1534384" cy="35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4726" y="4437039"/>
            <a:ext cx="2028208" cy="344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765845" y="4437039"/>
            <a:ext cx="634917" cy="326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453672" y="4437039"/>
            <a:ext cx="1128742" cy="35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4726" y="5240029"/>
            <a:ext cx="899466" cy="405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734104" y="5231205"/>
            <a:ext cx="3342135" cy="397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137968" y="5284149"/>
            <a:ext cx="767192" cy="335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4726" y="6060666"/>
            <a:ext cx="3897688" cy="423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582414" y="6060666"/>
            <a:ext cx="855376" cy="414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6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3333" y="2210766"/>
            <a:ext cx="438095" cy="40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6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645024"/>
            <a:ext cx="10800000" cy="874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77142" y="1094768"/>
            <a:ext cx="228571" cy="85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056658"/>
            <a:ext cx="1723809" cy="438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20000" y="1075713"/>
            <a:ext cx="904761" cy="371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67619" y="1028075"/>
            <a:ext cx="2504761" cy="466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43809" y="1075713"/>
            <a:ext cx="990477" cy="40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310474" y="1104295"/>
            <a:ext cx="895239" cy="333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77142" y="1037603"/>
            <a:ext cx="1438095" cy="457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034285" y="1056658"/>
            <a:ext cx="419047" cy="409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1942712"/>
            <a:ext cx="1476190" cy="4287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310476" y="1990349"/>
            <a:ext cx="495238" cy="371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386666" y="2876404"/>
            <a:ext cx="228571" cy="85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2809712"/>
            <a:ext cx="5942857" cy="466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691428" y="3009788"/>
            <a:ext cx="342857" cy="57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129523" y="2885931"/>
            <a:ext cx="390476" cy="362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415238" y="3762458"/>
            <a:ext cx="238095" cy="95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04" y="3733876"/>
            <a:ext cx="1476190" cy="40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310476" y="3781513"/>
            <a:ext cx="961904" cy="362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386666" y="3705294"/>
            <a:ext cx="6095238" cy="466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358095" y="4658040"/>
            <a:ext cx="238095" cy="85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04" y="4619930"/>
            <a:ext cx="1066667" cy="438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786667" y="4600875"/>
            <a:ext cx="3390475" cy="457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5329523" y="4667568"/>
            <a:ext cx="304761" cy="352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748571" y="4619930"/>
            <a:ext cx="485714" cy="419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358095" y="4667568"/>
            <a:ext cx="390476" cy="362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3627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6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5" y="3058902"/>
            <a:ext cx="4622007" cy="457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3945543"/>
            <a:ext cx="3253856" cy="457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73830" y="3914140"/>
            <a:ext cx="4193540" cy="52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39047" y="4279225"/>
            <a:ext cx="161904" cy="9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4841718"/>
            <a:ext cx="4400000" cy="457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53333" y="5165866"/>
            <a:ext cx="152380" cy="104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5737893"/>
            <a:ext cx="7238095" cy="438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900952" y="6062041"/>
            <a:ext cx="152380" cy="9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5354280" y="3058902"/>
            <a:ext cx="4990192" cy="510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0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4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764540"/>
            <a:ext cx="4303395" cy="758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71270" y="1762125"/>
            <a:ext cx="9054465" cy="157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90" y="3340735"/>
            <a:ext cx="9644380" cy="69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22935" y="4220845"/>
            <a:ext cx="8014335" cy="759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22935" y="5156835"/>
            <a:ext cx="7710170" cy="781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2" grpId="0" bldLvl="0" animBg="1"/>
      <p:bldP spid="25" grpId="0" bldLvl="0" animBg="1"/>
      <p:bldP spid="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2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72380" y="4400575"/>
            <a:ext cx="438095" cy="400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2153592"/>
            <a:ext cx="352380" cy="40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9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9523" y="2164690"/>
            <a:ext cx="342857" cy="401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152297"/>
            <a:ext cx="380952" cy="410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142587"/>
            <a:ext cx="352380" cy="40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181209"/>
            <a:ext cx="380952" cy="40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259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32909" y="3892949"/>
            <a:ext cx="325566" cy="297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41</cp:revision>
  <dcterms:created xsi:type="dcterms:W3CDTF">2015-09-16T06:52:00Z</dcterms:created>
  <dcterms:modified xsi:type="dcterms:W3CDTF">2024-07-30T15:53:07Z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