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6" r:id="rId4"/>
    <p:sldId id="369" r:id="rId5"/>
    <p:sldId id="371" r:id="rId6"/>
    <p:sldId id="373" r:id="rId7"/>
    <p:sldId id="375" r:id="rId8"/>
    <p:sldId id="377" r:id="rId9"/>
    <p:sldId id="378" r:id="rId10"/>
    <p:sldId id="379" r:id="rId11"/>
    <p:sldId id="384" r:id="rId12"/>
    <p:sldId id="381" r:id="rId13"/>
    <p:sldId id="382" r:id="rId14"/>
    <p:sldId id="383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1" d="100"/>
          <a:sy n="51" d="100"/>
        </p:scale>
        <p:origin x="64" y="75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bin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36" name="yt_shape_13536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535" name="yt_image_1353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38" name="yt_shape_13538"/>
          <p:cNvSpPr txBox="1"/>
          <p:nvPr/>
        </p:nvSpPr>
        <p:spPr>
          <a:xfrm>
            <a:off x="540000" y="1603297"/>
            <a:ext cx="590546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由简单几何体的视图到立体图形</a:t>
            </a:r>
          </a:p>
        </p:txBody>
      </p:sp>
      <p:sp>
        <p:nvSpPr>
          <p:cNvPr id="13539" name="yt_shape_13539"/>
          <p:cNvSpPr txBox="1"/>
          <p:nvPr/>
        </p:nvSpPr>
        <p:spPr>
          <a:xfrm>
            <a:off x="540000" y="2102862"/>
            <a:ext cx="984083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河南省中考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某几何体的三视图如图所示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这个几何体是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540" name="yt_image_13540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2734529"/>
            <a:ext cx="4612806" cy="2061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42" name="yt_shape_13542"/>
          <p:cNvSpPr txBox="1"/>
          <p:nvPr/>
        </p:nvSpPr>
        <p:spPr>
          <a:xfrm>
            <a:off x="540000" y="4846834"/>
            <a:ext cx="612988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如图所示的视图对应的几何体是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543" name="yt_image_1354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0000" y="5478501"/>
            <a:ext cx="4728567" cy="1064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2070942249">
            <a:extLst>
              <a:ext uri="{FF2B5EF4-FFF2-40B4-BE49-F238E27FC236}">
                <a16:creationId xmlns:a16="http://schemas.microsoft.com/office/drawing/2014/main" id="{876C6AE0-408B-BE32-104F-2FA6619EC25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0EB74CA-A860-BA2F-23DE-76FA1C40AF7C}"/>
              </a:ext>
            </a:extLst>
          </p:cNvPr>
          <p:cNvSpPr txBox="1"/>
          <p:nvPr/>
        </p:nvSpPr>
        <p:spPr>
          <a:xfrm>
            <a:off x="9365389" y="205605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674C9AA-3219-EF3F-3E6B-6B243A96E50A}"/>
              </a:ext>
            </a:extLst>
          </p:cNvPr>
          <p:cNvSpPr txBox="1"/>
          <p:nvPr/>
        </p:nvSpPr>
        <p:spPr>
          <a:xfrm>
            <a:off x="5707789" y="480002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94" name="yt_shape_13594"/>
          <p:cNvSpPr txBox="1"/>
          <p:nvPr/>
        </p:nvSpPr>
        <p:spPr>
          <a:xfrm>
            <a:off x="540000" y="900000"/>
            <a:ext cx="10775386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当桌子上放有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个碟子时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请写出此时碟子的高度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用含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的式子表示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3596" name="yt_image_13596" title="H_117.4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86429" y="1531667"/>
            <a:ext cx="4365570" cy="1491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98" name="yt_shape_13598"/>
          <p:cNvSpPr txBox="1"/>
          <p:nvPr/>
        </p:nvSpPr>
        <p:spPr>
          <a:xfrm>
            <a:off x="540119" y="3073741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分别从三个方向上看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其三视图如下图所示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3_57b1d"/>
              </a:rPr>
              <a:t>厨房师傅想把它们整齐叠成一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摞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求叠成一摞后的高度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由三视图可知共有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个碟子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叠成一摞的高度为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FC47579-6091-2EC5-6C1A-DD21BA38FD84}"/>
              </a:ext>
            </a:extLst>
          </p:cNvPr>
          <p:cNvSpPr txBox="1"/>
          <p:nvPr/>
        </p:nvSpPr>
        <p:spPr>
          <a:xfrm>
            <a:off x="449989" y="1328682"/>
            <a:ext cx="56696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F27B4E1-5B4D-51E8-D8E9-03E2AD96FFBD}"/>
              </a:ext>
            </a:extLst>
          </p:cNvPr>
          <p:cNvSpPr txBox="1"/>
          <p:nvPr/>
        </p:nvSpPr>
        <p:spPr>
          <a:xfrm>
            <a:off x="450108" y="3977911"/>
            <a:ext cx="551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由三视图可知共有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个碟子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21CE626-543F-995C-7A8F-05D47A355001}"/>
              </a:ext>
            </a:extLst>
          </p:cNvPr>
          <p:cNvSpPr txBox="1"/>
          <p:nvPr/>
        </p:nvSpPr>
        <p:spPr>
          <a:xfrm>
            <a:off x="450108" y="4453399"/>
            <a:ext cx="64951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叠成一摞的高度为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03" name="yt_shape_13603"/>
          <p:cNvSpPr txBox="1"/>
          <p:nvPr/>
        </p:nvSpPr>
        <p:spPr>
          <a:xfrm>
            <a:off x="540119" y="900000"/>
            <a:ext cx="5393271" cy="3422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00" b="0" i="0" u="none" spc="41581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</a:rPr>
              <a:t> </a:t>
            </a:r>
          </a:p>
        </p:txBody>
      </p:sp>
      <p:pic>
        <p:nvPicPr>
          <p:cNvPr id="13602" name="yt_image_13602" title="H_29.7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69962" y="949399"/>
            <a:ext cx="5339892" cy="37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05" name="yt_shape_13605"/>
          <p:cNvSpPr txBox="1"/>
          <p:nvPr/>
        </p:nvSpPr>
        <p:spPr>
          <a:xfrm>
            <a:off x="540119" y="1857728"/>
            <a:ext cx="11492915" cy="233256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两视图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下求小立方体的个数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已知主视图与俯视图求小立方体个数的最值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以俯视图为基础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逐列分析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1_3946e"/>
              </a:rPr>
              <a:t>在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每列的每个小正方形内标出最少个数与最多个数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14_2e589"/>
              </a:rPr>
              <a:t>已知左视图与俯视图求小立方体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个数的最值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以俯视图为基础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逐行分析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17_769fd"/>
              </a:rPr>
              <a:t>在每行的每个小正方形内标出最少个数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与最多个数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最后求出小立方体个数的最值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07" name="yt_shape_13607"/>
          <p:cNvSpPr txBox="1"/>
          <p:nvPr/>
        </p:nvSpPr>
        <p:spPr>
          <a:xfrm>
            <a:off x="540119" y="900000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空间观念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用小立方体搭一个几何体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6861d"/>
              </a:rPr>
              <a:t>使它的主视图和俯视图如图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俯视图的小正方形中的字母表示在该位置上小立方体的个数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3608" name="yt_image_13608" title="H_100.6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5487" y="1995319"/>
            <a:ext cx="2741025" cy="1277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10" name="yt_shape_13610"/>
          <p:cNvSpPr txBox="1"/>
          <p:nvPr/>
        </p:nvSpPr>
        <p:spPr>
          <a:xfrm>
            <a:off x="540000" y="3323699"/>
            <a:ext cx="10760766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的最大值是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这个几何体最少由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个小立方体搭成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最多由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个小立方体搭成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AF59F92-CBC3-8D12-F995-1B9E488CD7CC}"/>
              </a:ext>
            </a:extLst>
          </p:cNvPr>
          <p:cNvSpPr txBox="1"/>
          <p:nvPr/>
        </p:nvSpPr>
        <p:spPr>
          <a:xfrm>
            <a:off x="2069239" y="3276893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C79177F-3344-1577-7C8E-00CF26EE55FE}"/>
              </a:ext>
            </a:extLst>
          </p:cNvPr>
          <p:cNvSpPr txBox="1"/>
          <p:nvPr/>
        </p:nvSpPr>
        <p:spPr>
          <a:xfrm>
            <a:off x="4907689" y="3276893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CF816D5-03F6-1C65-5BB0-B094F240B75D}"/>
              </a:ext>
            </a:extLst>
          </p:cNvPr>
          <p:cNvSpPr txBox="1"/>
          <p:nvPr/>
        </p:nvSpPr>
        <p:spPr>
          <a:xfrm>
            <a:off x="3955189" y="3752381"/>
            <a:ext cx="77838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03EC243-B852-05D7-7A7A-9089DD18231C}"/>
              </a:ext>
            </a:extLst>
          </p:cNvPr>
          <p:cNvSpPr txBox="1"/>
          <p:nvPr/>
        </p:nvSpPr>
        <p:spPr>
          <a:xfrm>
            <a:off x="8211086" y="3752381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3" name="yt_shape_13613"/>
          <p:cNvSpPr txBox="1"/>
          <p:nvPr/>
        </p:nvSpPr>
        <p:spPr>
          <a:xfrm>
            <a:off x="540000" y="900000"/>
            <a:ext cx="1279838" cy="28815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80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</a:rPr>
              <a:t> </a:t>
            </a:r>
          </a:p>
        </p:txBody>
      </p:sp>
      <p:pic>
        <p:nvPicPr>
          <p:cNvPr id="13612" name="yt_image_1361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76831"/>
            <a:ext cx="1267142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15" name="yt_shape_13615"/>
          <p:cNvSpPr txBox="1"/>
          <p:nvPr/>
        </p:nvSpPr>
        <p:spPr>
          <a:xfrm>
            <a:off x="540000" y="1350999"/>
            <a:ext cx="11492915" cy="96487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由三视图画立体图形与由立体图形画三视图是互逆的过程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9_ce45f"/>
              </a:rPr>
              <a:t>从主视图看物体的长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和高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从左视图看物体的高和宽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从俯视图看物体的长和宽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45" name="yt_shape_13545"/>
          <p:cNvSpPr txBox="1"/>
          <p:nvPr/>
        </p:nvSpPr>
        <p:spPr>
          <a:xfrm>
            <a:off x="540000" y="900000"/>
            <a:ext cx="7444346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由小正方体组合的几何体的视图到立体图形</a:t>
            </a:r>
          </a:p>
        </p:txBody>
      </p:sp>
      <p:sp>
        <p:nvSpPr>
          <p:cNvPr id="13546" name="yt_shape_13546"/>
          <p:cNvSpPr txBox="1"/>
          <p:nvPr/>
        </p:nvSpPr>
        <p:spPr>
          <a:xfrm>
            <a:off x="540119" y="13995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阿坝州中考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如图是由三个相同的小正方体组成的几何体的主视图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e86dc"/>
              </a:rPr>
              <a:t>那么这个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几何体可以是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547" name="yt_image_1354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511364"/>
            <a:ext cx="4638560" cy="942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49" name="yt_shape_13549"/>
          <p:cNvSpPr txBox="1"/>
          <p:nvPr/>
        </p:nvSpPr>
        <p:spPr>
          <a:xfrm>
            <a:off x="540000" y="3504919"/>
            <a:ext cx="1023357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某几何体的三视图如图所示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则组成该几何体的小正方体的个数是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3550" name="yt_image_13550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37176" y="4136586"/>
            <a:ext cx="3517646" cy="987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2070942314">
            <a:extLst>
              <a:ext uri="{FF2B5EF4-FFF2-40B4-BE49-F238E27FC236}">
                <a16:creationId xmlns:a16="http://schemas.microsoft.com/office/drawing/2014/main" id="{69C8C8BE-7FCA-3668-6CF9-BAF1D3F138E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B07B006-4123-5A71-A030-232C82140315}"/>
              </a:ext>
            </a:extLst>
          </p:cNvPr>
          <p:cNvSpPr txBox="1"/>
          <p:nvPr/>
        </p:nvSpPr>
        <p:spPr>
          <a:xfrm>
            <a:off x="2888508" y="18282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23ADF37-60AE-70E0-5D4C-8947390EC114}"/>
              </a:ext>
            </a:extLst>
          </p:cNvPr>
          <p:cNvSpPr txBox="1"/>
          <p:nvPr/>
        </p:nvSpPr>
        <p:spPr>
          <a:xfrm>
            <a:off x="9974989" y="3458113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52" name="yt_shape_13552"/>
          <p:cNvSpPr txBox="1"/>
          <p:nvPr/>
        </p:nvSpPr>
        <p:spPr>
          <a:xfrm>
            <a:off x="540000" y="900000"/>
            <a:ext cx="405880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与视图相关的计算</a:t>
            </a:r>
          </a:p>
        </p:txBody>
      </p:sp>
      <p:sp>
        <p:nvSpPr>
          <p:cNvPr id="13553" name="yt_shape_13553"/>
          <p:cNvSpPr txBox="1"/>
          <p:nvPr/>
        </p:nvSpPr>
        <p:spPr>
          <a:xfrm>
            <a:off x="540119" y="13995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某几何体的三种视图如图所示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若其俯视图为正方形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2dfff,isEnd"/>
              </a:rPr>
              <a:t>则这个几何体的表面积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3554" name="yt_image_1355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82442" y="2511364"/>
            <a:ext cx="3027115" cy="1277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2070942384">
            <a:extLst>
              <a:ext uri="{FF2B5EF4-FFF2-40B4-BE49-F238E27FC236}">
                <a16:creationId xmlns:a16="http://schemas.microsoft.com/office/drawing/2014/main" id="{5C61BD4E-EF1D-DB32-FAB5-8300E6403AA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9A06BD8-AA7D-C884-EF34-A0339ABF5F9E}"/>
              </a:ext>
            </a:extLst>
          </p:cNvPr>
          <p:cNvSpPr txBox="1"/>
          <p:nvPr/>
        </p:nvSpPr>
        <p:spPr>
          <a:xfrm>
            <a:off x="1059708" y="1828247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56" name="yt_shape_13556"/>
          <p:cNvSpPr txBox="1"/>
          <p:nvPr/>
        </p:nvSpPr>
        <p:spPr>
          <a:xfrm>
            <a:off x="540000" y="900000"/>
            <a:ext cx="6521016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由视图判断小正方体的个数容易漏解</a:t>
            </a:r>
          </a:p>
        </p:txBody>
      </p:sp>
      <p:sp>
        <p:nvSpPr>
          <p:cNvPr id="13557" name="yt_shape_13557"/>
          <p:cNvSpPr txBox="1"/>
          <p:nvPr/>
        </p:nvSpPr>
        <p:spPr>
          <a:xfrm>
            <a:off x="540119" y="13995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下列两个图是由几个相同的小正方体堆成的物体视图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90734,isEnd"/>
              </a:rPr>
              <a:t>那么堆成这个物体的小正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方体的个数可能是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3558" name="yt_image_1355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058" y="2511364"/>
            <a:ext cx="2905882" cy="1195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2070942448">
            <a:extLst>
              <a:ext uri="{FF2B5EF4-FFF2-40B4-BE49-F238E27FC236}">
                <a16:creationId xmlns:a16="http://schemas.microsoft.com/office/drawing/2014/main" id="{1C3E1A0C-6DEA-C8EC-8829-909C7894B66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CBC10EB-6D69-B649-A46D-6082D654AFFF}"/>
              </a:ext>
            </a:extLst>
          </p:cNvPr>
          <p:cNvSpPr txBox="1"/>
          <p:nvPr/>
        </p:nvSpPr>
        <p:spPr>
          <a:xfrm>
            <a:off x="3193308" y="1828247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61" name="yt_shape_13561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560" name="yt_image_13560" title="H_50.4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63" name="yt_shape_13563"/>
          <p:cNvSpPr txBox="1"/>
          <p:nvPr/>
        </p:nvSpPr>
        <p:spPr>
          <a:xfrm>
            <a:off x="540000" y="1591869"/>
            <a:ext cx="982320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安徽省中考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某几何体的三视图如图所示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则该几何体为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564" name="yt_image_13564" title="H_145.9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2223536"/>
            <a:ext cx="4711428" cy="1853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6DBAFEE-BEBE-B8C9-4C9E-939706B7E89D}"/>
              </a:ext>
            </a:extLst>
          </p:cNvPr>
          <p:cNvSpPr txBox="1"/>
          <p:nvPr/>
        </p:nvSpPr>
        <p:spPr>
          <a:xfrm>
            <a:off x="9365389" y="154506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66" name="yt_shape_13566"/>
          <p:cNvSpPr txBox="1"/>
          <p:nvPr/>
        </p:nvSpPr>
        <p:spPr>
          <a:xfrm>
            <a:off x="540000" y="900000"/>
            <a:ext cx="920764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是几何体的三视图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则这个几何体是图中的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567" name="yt_image_13567" title="H_170.19">
            <a:extLst>
              <a:ext uri="">
                <a16:creationId xmlns:p14="http://schemas.microsoft.com/office/powerpoint/2010/main" xmlns:mc="http://schemas.openxmlformats.org/markup-compatibility/2006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531667"/>
            <a:ext cx="4689444" cy="2161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69" name="yt_shape_13569"/>
          <p:cNvSpPr txBox="1"/>
          <p:nvPr/>
        </p:nvSpPr>
        <p:spPr>
          <a:xfrm>
            <a:off x="540120" y="3743391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原创题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如图是由小立方块搭成的几何体的俯视图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87fe9"/>
              </a:rPr>
              <a:t>正方形内的数字表示在该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位置上小立方块的个数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根据左视图所提供的信息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571" name="yt_table_13571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5545378"/>
              </p:ext>
            </p:extLst>
          </p:nvPr>
        </p:nvGraphicFramePr>
        <p:xfrm>
          <a:off x="540056" y="4702826"/>
          <a:ext cx="3551238" cy="1901952"/>
        </p:xfrm>
        <a:graphic>
          <a:graphicData uri="http://schemas.openxmlformats.org/drawingml/2006/table">
            <a:tbl>
              <a:tblPr/>
              <a:tblGrid>
                <a:gridCol w="3551238">
                  <a:extLst>
                    <a:ext uri="{9D8B030D-6E8A-4147-A177-3AD203B41FA5}">
                      <a16:colId xmlns:a16="http://schemas.microsoft.com/office/drawing/2014/main" val="1086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87"/>
                  </a:ext>
                </a:extLst>
              </a:tr>
            </a:tbl>
          </a:graphicData>
        </a:graphic>
      </p:graphicFrame>
      <p:pic>
        <p:nvPicPr>
          <p:cNvPr id="13570" name="yt_image_13570_skip" title="H_98.46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31243" y="4702826"/>
            <a:ext cx="2018685" cy="1250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1461CA6-63C1-B72F-046D-235EA8F6B8F3}"/>
              </a:ext>
            </a:extLst>
          </p:cNvPr>
          <p:cNvSpPr txBox="1"/>
          <p:nvPr/>
        </p:nvSpPr>
        <p:spPr>
          <a:xfrm>
            <a:off x="8755789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592503F-957A-ED83-6C4D-043769E85BFB}"/>
              </a:ext>
            </a:extLst>
          </p:cNvPr>
          <p:cNvSpPr txBox="1"/>
          <p:nvPr/>
        </p:nvSpPr>
        <p:spPr>
          <a:xfrm>
            <a:off x="10359283" y="417207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73" name="yt_shape_13573"/>
          <p:cNvSpPr txBox="1"/>
          <p:nvPr/>
        </p:nvSpPr>
        <p:spPr>
          <a:xfrm>
            <a:off x="540119" y="900000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一个几何体由若干个棱长为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的小正方体堆积而成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61a25"/>
              </a:rPr>
              <a:t>这个几何体的三视图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3574" name="yt_image_13574" title="H_119.3159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4309" y="1995319"/>
            <a:ext cx="4183380" cy="1515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76" name="yt_shape_13576"/>
          <p:cNvSpPr txBox="1"/>
          <p:nvPr/>
        </p:nvSpPr>
        <p:spPr>
          <a:xfrm>
            <a:off x="540000" y="3561086"/>
            <a:ext cx="692497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在俯视图中标出相应位置上小正方体的个数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3578" name="yt_shape_13578"/>
          <p:cNvSpPr txBox="1"/>
          <p:nvPr/>
        </p:nvSpPr>
        <p:spPr>
          <a:xfrm>
            <a:off x="540000" y="4192753"/>
            <a:ext cx="1740733" cy="1440779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000" b="0" i="0" u="none" spc="-8000">
                <a:solidFill>
                  <a:srgbClr val="1EE3CF"/>
                </a:solidFill>
                <a:effectLst/>
                <a:latin typeface="Times New Roman" pitchFamily="80"/>
                <a:ea typeface="宋体" pitchFamily="80"/>
              </a:rPr>
              <a:t> </a:t>
            </a:r>
            <a:r>
              <a:rPr lang="en-US" altLang="zh-CN" sz="8000" b="0" i="0" u="none" spc="11574">
                <a:solidFill>
                  <a:srgbClr val="1EE3CF"/>
                </a:solidFill>
                <a:effectLst/>
                <a:latin typeface="Times New Roman" pitchFamily="80"/>
                <a:ea typeface="宋体" pitchFamily="80"/>
              </a:rPr>
              <a:t> </a:t>
            </a:r>
          </a:p>
        </p:txBody>
      </p:sp>
      <p:pic>
        <p:nvPicPr>
          <p:cNvPr id="13577" name="yt_image_13577" title="H_125.5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99856" y="4131753"/>
            <a:ext cx="1723518" cy="1594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80" name="yt_shape_13580"/>
          <p:cNvSpPr txBox="1"/>
          <p:nvPr/>
        </p:nvSpPr>
        <p:spPr>
          <a:xfrm>
            <a:off x="540000" y="5837674"/>
            <a:ext cx="492442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这个几何体的表面积是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F70C140-3EDD-CE36-C6D4-860F795A08F8}"/>
              </a:ext>
            </a:extLst>
          </p:cNvPr>
          <p:cNvSpPr txBox="1"/>
          <p:nvPr/>
        </p:nvSpPr>
        <p:spPr>
          <a:xfrm>
            <a:off x="4564789" y="5790868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1E3CC34A-0B91-6663-E376-C700537BC91A}"/>
              </a:ext>
            </a:extLst>
          </p:cNvPr>
          <p:cNvSpPr/>
          <p:nvPr/>
        </p:nvSpPr>
        <p:spPr>
          <a:xfrm>
            <a:off x="5464425" y="4339529"/>
            <a:ext cx="33859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9222BFD9-D57F-27DE-A45B-5F529A990FA9}"/>
              </a:ext>
            </a:extLst>
          </p:cNvPr>
          <p:cNvSpPr/>
          <p:nvPr/>
        </p:nvSpPr>
        <p:spPr>
          <a:xfrm>
            <a:off x="5947981" y="4267328"/>
            <a:ext cx="33859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0843AB85-C554-6F23-C770-C3D120033EAD}"/>
              </a:ext>
            </a:extLst>
          </p:cNvPr>
          <p:cNvSpPr/>
          <p:nvPr/>
        </p:nvSpPr>
        <p:spPr>
          <a:xfrm>
            <a:off x="4959632" y="4769313"/>
            <a:ext cx="33859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D767597E-9777-D69A-7AF4-A5BC532873C9}"/>
              </a:ext>
            </a:extLst>
          </p:cNvPr>
          <p:cNvSpPr/>
          <p:nvPr/>
        </p:nvSpPr>
        <p:spPr>
          <a:xfrm>
            <a:off x="5402908" y="4756639"/>
            <a:ext cx="33859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46A67048-69E8-BB82-ED0F-115E2D42D565}"/>
              </a:ext>
            </a:extLst>
          </p:cNvPr>
          <p:cNvSpPr/>
          <p:nvPr/>
        </p:nvSpPr>
        <p:spPr>
          <a:xfrm>
            <a:off x="5926701" y="4816763"/>
            <a:ext cx="33859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81" name="yt_shape_13581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张师傅根据某几何体零件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的比例画出准确的三视图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都是长方形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2_7b7ff"/>
              </a:rPr>
              <a:t>），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10cm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3582" name="yt_image_13582" title="H_168.0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09999" y="2011799"/>
            <a:ext cx="2372000" cy="2133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84" name="yt_shape_13584"/>
          <p:cNvSpPr txBox="1"/>
          <p:nvPr/>
        </p:nvSpPr>
        <p:spPr>
          <a:xfrm>
            <a:off x="540000" y="4196097"/>
            <a:ext cx="5959965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这个几何体的名称是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这个几何体的表面积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求这个几何体的体积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V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,isEnd"/>
              </a:rPr>
              <a:t> 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这个几何体的体积为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V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B3593EF-6405-B11A-10B9-D79E335B4E9F}"/>
              </a:ext>
            </a:extLst>
          </p:cNvPr>
          <p:cNvSpPr txBox="1"/>
          <p:nvPr/>
        </p:nvSpPr>
        <p:spPr>
          <a:xfrm>
            <a:off x="4259989" y="4149291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长方体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60FBE23-817B-7422-7698-2A933C725ED3}"/>
              </a:ext>
            </a:extLst>
          </p:cNvPr>
          <p:cNvSpPr txBox="1"/>
          <p:nvPr/>
        </p:nvSpPr>
        <p:spPr>
          <a:xfrm>
            <a:off x="4812439" y="4624779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16F8A98-E37B-690C-D1E3-35E6F06816DC}"/>
              </a:ext>
            </a:extLst>
          </p:cNvPr>
          <p:cNvSpPr txBox="1"/>
          <p:nvPr/>
        </p:nvSpPr>
        <p:spPr>
          <a:xfrm>
            <a:off x="449989" y="5575755"/>
            <a:ext cx="459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这个几何体的体积为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C964A89-AC08-A542-6B68-516B6280F105}"/>
              </a:ext>
            </a:extLst>
          </p:cNvPr>
          <p:cNvSpPr txBox="1"/>
          <p:nvPr/>
        </p:nvSpPr>
        <p:spPr>
          <a:xfrm>
            <a:off x="497614" y="6051243"/>
            <a:ext cx="40869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V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89" name="yt_shape_13589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588" name="yt_image_13588" title="H_50.94">
            <a:extLst>
              <a:ext uri="">
                <a16:creationId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91" name="yt_shape_13591"/>
          <p:cNvSpPr txBox="1"/>
          <p:nvPr/>
        </p:nvSpPr>
        <p:spPr>
          <a:xfrm>
            <a:off x="540120" y="1597583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几何直观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4_d5bb4"/>
              </a:rPr>
              <a:t>学校食堂厨房的桌子上整齐地摆放着若干相同规格的碟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碟子的个数与碟子的高度的关系如下表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3592" name="yt_table_13592" title="H_267.8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7296594"/>
              </p:ext>
            </p:extLst>
          </p:nvPr>
        </p:nvGraphicFramePr>
        <p:xfrm>
          <a:off x="540000" y="2692902"/>
          <a:ext cx="11111999" cy="340156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7049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070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碟子的个数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碟子的高度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单位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：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1072</Words>
  <Application>Microsoft Office PowerPoint</Application>
  <PresentationFormat>宽屏</PresentationFormat>
  <Paragraphs>82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3204169298@qq.com</cp:lastModifiedBy>
  <cp:revision>11</cp:revision>
  <dcterms:created xsi:type="dcterms:W3CDTF">2024-07-27T08:54:53Z</dcterms:created>
  <dcterms:modified xsi:type="dcterms:W3CDTF">2024-07-27T14:02:11Z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