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8" r:id="rId7"/>
    <p:sldId id="369" r:id="rId8"/>
    <p:sldId id="371" r:id="rId9"/>
    <p:sldId id="256" r:id="rId1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bin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14" name="yt_shape_15314"/>
          <p:cNvSpPr txBox="1"/>
          <p:nvPr/>
        </p:nvSpPr>
        <p:spPr>
          <a:xfrm>
            <a:off x="540000" y="900000"/>
            <a:ext cx="63382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截线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连结两点或延长线段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5315" name="yt_shape_15315"/>
          <p:cNvSpPr txBox="1"/>
          <p:nvPr/>
        </p:nvSpPr>
        <p:spPr>
          <a:xfrm>
            <a:off x="540000" y="1399565"/>
            <a:ext cx="97799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5316" name="yt_image_1531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3068960"/>
            <a:ext cx="1611630" cy="1376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1104475">
            <a:extLst>
              <a:ext uri="{FF2B5EF4-FFF2-40B4-BE49-F238E27FC236}">
                <a16:creationId xmlns:a16="http://schemas.microsoft.com/office/drawing/2014/main" id="{320CBCBD-5D35-E095-51D8-B27BBE0437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15318" name="yt_shape_15318"/>
          <p:cNvSpPr txBox="1"/>
          <p:nvPr/>
        </p:nvSpPr>
        <p:spPr>
          <a:xfrm>
            <a:off x="540000" y="1963638"/>
            <a:ext cx="5836534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连结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5320" name="yt_shape_15320"/>
          <p:cNvSpPr txBox="1"/>
          <p:nvPr/>
        </p:nvSpPr>
        <p:spPr>
          <a:xfrm>
            <a:off x="540000" y="5956225"/>
            <a:ext cx="1694503" cy="12697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50" b="0" i="0" u="none" spc="-705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</a:rPr>
              <a:t> </a:t>
            </a:r>
            <a:r>
              <a:rPr lang="en-US" altLang="zh-CN" sz="7050" b="0" i="0" u="none" spc="11451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</a:rPr>
              <a:t> </a:t>
            </a:r>
          </a:p>
        </p:txBody>
      </p:sp>
      <p:pic>
        <p:nvPicPr>
          <p:cNvPr id="15319" name="yt_image_15319" title="H_110.5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72064" y="3343296"/>
            <a:ext cx="1676147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DEE9E04-5B5B-F159-CEDE-D689AC7D9F06}"/>
              </a:ext>
            </a:extLst>
          </p:cNvPr>
          <p:cNvSpPr txBox="1"/>
          <p:nvPr/>
        </p:nvSpPr>
        <p:spPr>
          <a:xfrm>
            <a:off x="449989" y="1916832"/>
            <a:ext cx="2112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ABB121-BF24-953D-93EA-26F254517676}"/>
              </a:ext>
            </a:extLst>
          </p:cNvPr>
          <p:cNvSpPr txBox="1"/>
          <p:nvPr/>
        </p:nvSpPr>
        <p:spPr>
          <a:xfrm>
            <a:off x="449989" y="2392320"/>
            <a:ext cx="2385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2A05F5-D530-60EC-392C-CEED79ED5B18}"/>
              </a:ext>
            </a:extLst>
          </p:cNvPr>
          <p:cNvSpPr txBox="1"/>
          <p:nvPr/>
        </p:nvSpPr>
        <p:spPr>
          <a:xfrm>
            <a:off x="449989" y="2867808"/>
            <a:ext cx="3307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976367F-95F5-45B6-3F99-827859C365A0}"/>
              </a:ext>
            </a:extLst>
          </p:cNvPr>
          <p:cNvSpPr txBox="1"/>
          <p:nvPr/>
        </p:nvSpPr>
        <p:spPr>
          <a:xfrm>
            <a:off x="449989" y="3343296"/>
            <a:ext cx="3670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069291-42EE-5C4D-D5DB-AB98EC34B20F}"/>
              </a:ext>
            </a:extLst>
          </p:cNvPr>
          <p:cNvSpPr txBox="1"/>
          <p:nvPr/>
        </p:nvSpPr>
        <p:spPr>
          <a:xfrm>
            <a:off x="449989" y="3818784"/>
            <a:ext cx="5960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09C4967-16D8-38A8-C7AF-40195A8F92C6}"/>
              </a:ext>
            </a:extLst>
          </p:cNvPr>
          <p:cNvSpPr txBox="1"/>
          <p:nvPr/>
        </p:nvSpPr>
        <p:spPr>
          <a:xfrm>
            <a:off x="449989" y="4294272"/>
            <a:ext cx="3043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8FD7C35-304F-6B5E-26BE-CA6A6038043A}"/>
              </a:ext>
            </a:extLst>
          </p:cNvPr>
          <p:cNvSpPr txBox="1"/>
          <p:nvPr/>
        </p:nvSpPr>
        <p:spPr>
          <a:xfrm>
            <a:off x="449989" y="4769760"/>
            <a:ext cx="2350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50F3BF7-4EB3-A36F-8492-3EDA479FA64C}"/>
              </a:ext>
            </a:extLst>
          </p:cNvPr>
          <p:cNvSpPr txBox="1"/>
          <p:nvPr/>
        </p:nvSpPr>
        <p:spPr>
          <a:xfrm>
            <a:off x="449989" y="5245248"/>
            <a:ext cx="3255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22" name="yt_shape_15322"/>
          <p:cNvSpPr txBox="1"/>
          <p:nvPr/>
        </p:nvSpPr>
        <p:spPr>
          <a:xfrm>
            <a:off x="540000" y="900000"/>
            <a:ext cx="60304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利用基本图形的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拐点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作平行线</a:t>
            </a:r>
          </a:p>
        </p:txBody>
      </p:sp>
      <p:sp>
        <p:nvSpPr>
          <p:cNvPr id="15323" name="yt_shape_15323"/>
          <p:cNvSpPr txBox="1"/>
          <p:nvPr/>
        </p:nvSpPr>
        <p:spPr>
          <a:xfrm>
            <a:off x="540000" y="1399565"/>
            <a:ext cx="59888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利用基本图形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en-US" altLang="zh-CN" sz="2300" b="0" i="0" u="none">
                <a:solidFill>
                  <a:srgbClr val="1EE3CF"/>
                </a:solidFill>
                <a:effectLst/>
                <a:latin typeface="Times New Roman" pitchFamily="23"/>
                <a:ea typeface="Times New Roman" pitchFamily="23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宋体" pitchFamily="21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的拐点作平行线</a:t>
            </a:r>
          </a:p>
        </p:txBody>
      </p:sp>
      <p:sp>
        <p:nvSpPr>
          <p:cNvPr id="15324" name="yt_shape_15324"/>
          <p:cNvSpPr txBox="1"/>
          <p:nvPr/>
        </p:nvSpPr>
        <p:spPr>
          <a:xfrm>
            <a:off x="540119" y="187886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之间的一点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85d2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325" name="yt_image_1532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3861048"/>
            <a:ext cx="1933099" cy="1405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1104575">
            <a:extLst>
              <a:ext uri="{FF2B5EF4-FFF2-40B4-BE49-F238E27FC236}">
                <a16:creationId xmlns:a16="http://schemas.microsoft.com/office/drawing/2014/main" id="{735477FE-68D9-4F43-2EF6-43DEEB57E9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pic>
        <p:nvPicPr>
          <p:cNvPr id="5" name="yt_shape_1722071104682">
            <a:extLst>
              <a:ext uri="{FF2B5EF4-FFF2-40B4-BE49-F238E27FC236}">
                <a16:creationId xmlns:a16="http://schemas.microsoft.com/office/drawing/2014/main" id="{27D2EDD9-626C-17C0-8176-2C6A791337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000" y="1473071"/>
            <a:ext cx="444692" cy="277359"/>
          </a:xfrm>
          <a:prstGeom prst="rect">
            <a:avLst/>
          </a:prstGeom>
        </p:spPr>
      </p:pic>
      <p:sp>
        <p:nvSpPr>
          <p:cNvPr id="15327" name="yt_shape_15327"/>
          <p:cNvSpPr txBox="1"/>
          <p:nvPr/>
        </p:nvSpPr>
        <p:spPr>
          <a:xfrm>
            <a:off x="540000" y="2899742"/>
            <a:ext cx="5908669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向右作射线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//</a:t>
            </a:r>
            <a:r>
              <a:rPr lang="zh-CN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15329" name="yt_shape_15329"/>
          <p:cNvSpPr txBox="1"/>
          <p:nvPr/>
        </p:nvSpPr>
        <p:spPr>
          <a:xfrm>
            <a:off x="540000" y="6892329"/>
            <a:ext cx="1866408" cy="11706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500" b="0" i="0" u="none" spc="-6500">
                <a:solidFill>
                  <a:srgbClr val="1EE3CF"/>
                </a:solidFill>
                <a:effectLst/>
                <a:latin typeface="Times New Roman" pitchFamily="65"/>
                <a:ea typeface="宋体" pitchFamily="65"/>
              </a:rPr>
              <a:t> </a:t>
            </a:r>
            <a:r>
              <a:rPr lang="en-US" altLang="zh-CN" sz="6500" b="0" i="0" u="none" spc="12929">
                <a:solidFill>
                  <a:srgbClr val="1EE3CF"/>
                </a:solidFill>
                <a:effectLst/>
                <a:latin typeface="Times New Roman" pitchFamily="65"/>
                <a:ea typeface="宋体" pitchFamily="65"/>
              </a:rPr>
              <a:t> </a:t>
            </a:r>
          </a:p>
        </p:txBody>
      </p:sp>
      <p:pic>
        <p:nvPicPr>
          <p:cNvPr id="15328" name="yt_image_15328" title="H_101.8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39" y="3936500"/>
            <a:ext cx="1848002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08579E-FBF5-753D-8DA0-90B7E47DAB0A}"/>
              </a:ext>
            </a:extLst>
          </p:cNvPr>
          <p:cNvSpPr txBox="1"/>
          <p:nvPr/>
        </p:nvSpPr>
        <p:spPr>
          <a:xfrm>
            <a:off x="449989" y="2852936"/>
            <a:ext cx="468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向右作射线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9D393A-E850-E234-F074-D35B24939F1F}"/>
              </a:ext>
            </a:extLst>
          </p:cNvPr>
          <p:cNvSpPr txBox="1"/>
          <p:nvPr/>
        </p:nvSpPr>
        <p:spPr>
          <a:xfrm>
            <a:off x="449989" y="3328424"/>
            <a:ext cx="3640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8CC624E-85AB-98F4-A1EF-B2E6631F1ED7}"/>
              </a:ext>
            </a:extLst>
          </p:cNvPr>
          <p:cNvSpPr txBox="1"/>
          <p:nvPr/>
        </p:nvSpPr>
        <p:spPr>
          <a:xfrm>
            <a:off x="449989" y="3803912"/>
            <a:ext cx="1885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//</a:t>
            </a:r>
            <a:r>
              <a:rPr kumimoji="0" lang="zh-CN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0074B8C-D1AE-1079-384A-A30835F1E4E9}"/>
              </a:ext>
            </a:extLst>
          </p:cNvPr>
          <p:cNvSpPr txBox="1"/>
          <p:nvPr/>
        </p:nvSpPr>
        <p:spPr>
          <a:xfrm>
            <a:off x="449989" y="4279400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540A2D2-39A7-BB36-39DE-9F5FBAE62573}"/>
              </a:ext>
            </a:extLst>
          </p:cNvPr>
          <p:cNvSpPr txBox="1"/>
          <p:nvPr/>
        </p:nvSpPr>
        <p:spPr>
          <a:xfrm>
            <a:off x="449989" y="4754888"/>
            <a:ext cx="2045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B19FC6D-7641-EF2F-2E9B-C1A857238769}"/>
              </a:ext>
            </a:extLst>
          </p:cNvPr>
          <p:cNvSpPr txBox="1"/>
          <p:nvPr/>
        </p:nvSpPr>
        <p:spPr>
          <a:xfrm>
            <a:off x="449989" y="5230376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CF0BC4B-3002-43F5-A38B-22DA5DFA24A0}"/>
              </a:ext>
            </a:extLst>
          </p:cNvPr>
          <p:cNvSpPr txBox="1"/>
          <p:nvPr/>
        </p:nvSpPr>
        <p:spPr>
          <a:xfrm>
            <a:off x="449989" y="5705864"/>
            <a:ext cx="6031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6D60727-0483-BB22-9FB3-EEB1E4E2E361}"/>
              </a:ext>
            </a:extLst>
          </p:cNvPr>
          <p:cNvSpPr txBox="1"/>
          <p:nvPr/>
        </p:nvSpPr>
        <p:spPr>
          <a:xfrm>
            <a:off x="449989" y="618135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1" name="yt_shape_15331"/>
          <p:cNvSpPr txBox="1"/>
          <p:nvPr/>
        </p:nvSpPr>
        <p:spPr>
          <a:xfrm>
            <a:off x="540000" y="900000"/>
            <a:ext cx="61042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利用基本图形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Times New Roman" pitchFamily="2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1100" b="0" i="0" u="none">
                <a:solidFill>
                  <a:srgbClr val="1EE3CF"/>
                </a:solidFill>
                <a:effectLst/>
                <a:latin typeface="Times New Roman" pitchFamily="11"/>
                <a:ea typeface="宋体" pitchFamily="11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的拐点作平行线</a:t>
            </a:r>
          </a:p>
        </p:txBody>
      </p:sp>
      <p:sp>
        <p:nvSpPr>
          <p:cNvPr id="15332" name="yt_shape_15332"/>
          <p:cNvSpPr txBox="1"/>
          <p:nvPr/>
        </p:nvSpPr>
        <p:spPr>
          <a:xfrm>
            <a:off x="540000" y="1379303"/>
            <a:ext cx="96019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333" name="yt_image_1533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2597625"/>
            <a:ext cx="1633845" cy="1165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35" name="yt_shape_15335"/>
          <p:cNvSpPr txBox="1"/>
          <p:nvPr/>
        </p:nvSpPr>
        <p:spPr>
          <a:xfrm>
            <a:off x="540000" y="3227361"/>
            <a:ext cx="9332683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向右作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15337" name="yt_shape_15337"/>
          <p:cNvSpPr txBox="1"/>
          <p:nvPr/>
        </p:nvSpPr>
        <p:spPr>
          <a:xfrm>
            <a:off x="540000" y="4803863"/>
            <a:ext cx="2240678" cy="9274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150" b="0" i="0" u="none" spc="-5150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  <a:r>
              <a:rPr lang="en-US" altLang="zh-CN" sz="5150" b="0" i="0" u="none" spc="16185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</a:p>
        </p:txBody>
      </p:sp>
      <p:pic>
        <p:nvPicPr>
          <p:cNvPr id="15336" name="yt_image_1533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2313" y="2714725"/>
            <a:ext cx="2216876" cy="102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1104801">
            <a:extLst>
              <a:ext uri="{FF2B5EF4-FFF2-40B4-BE49-F238E27FC236}">
                <a16:creationId xmlns:a16="http://schemas.microsoft.com/office/drawing/2014/main" id="{FB30F36D-8BD8-F229-B838-F3E4663A9D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000" y="982634"/>
            <a:ext cx="558992" cy="25910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3346B1-F673-E459-D691-5475F65D3382}"/>
              </a:ext>
            </a:extLst>
          </p:cNvPr>
          <p:cNvSpPr txBox="1"/>
          <p:nvPr/>
        </p:nvSpPr>
        <p:spPr>
          <a:xfrm>
            <a:off x="449989" y="2204864"/>
            <a:ext cx="4172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向右作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684C50-A5F2-9685-D453-8DBC3CF696D5}"/>
              </a:ext>
            </a:extLst>
          </p:cNvPr>
          <p:cNvSpPr txBox="1"/>
          <p:nvPr/>
        </p:nvSpPr>
        <p:spPr>
          <a:xfrm>
            <a:off x="449989" y="2680353"/>
            <a:ext cx="3569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A60B6F-F347-57F2-8BE5-DF74D59F45F7}"/>
              </a:ext>
            </a:extLst>
          </p:cNvPr>
          <p:cNvSpPr txBox="1"/>
          <p:nvPr/>
        </p:nvSpPr>
        <p:spPr>
          <a:xfrm>
            <a:off x="449989" y="3155840"/>
            <a:ext cx="206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EE13048-D9C9-105B-D421-5A557EF9636B}"/>
              </a:ext>
            </a:extLst>
          </p:cNvPr>
          <p:cNvSpPr txBox="1"/>
          <p:nvPr/>
        </p:nvSpPr>
        <p:spPr>
          <a:xfrm>
            <a:off x="449989" y="3631328"/>
            <a:ext cx="569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DF7160E-23C2-5CA4-5381-25E4F32CE92D}"/>
              </a:ext>
            </a:extLst>
          </p:cNvPr>
          <p:cNvSpPr txBox="1"/>
          <p:nvPr/>
        </p:nvSpPr>
        <p:spPr>
          <a:xfrm>
            <a:off x="449989" y="4106816"/>
            <a:ext cx="94225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9" name="yt_shape_15339"/>
          <p:cNvSpPr txBox="1"/>
          <p:nvPr/>
        </p:nvSpPr>
        <p:spPr>
          <a:xfrm>
            <a:off x="540000" y="900000"/>
            <a:ext cx="6091411" cy="5042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利用基本图形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en-US" altLang="zh-CN" sz="2800" b="0" i="0" u="none">
                <a:solidFill>
                  <a:srgbClr val="1EE3CF"/>
                </a:solidFill>
                <a:effectLst/>
                <a:latin typeface="Times New Roman" pitchFamily="28"/>
                <a:ea typeface="Times New Roman" pitchFamily="2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的拐点作平行线</a:t>
            </a:r>
          </a:p>
        </p:txBody>
      </p:sp>
      <p:sp>
        <p:nvSpPr>
          <p:cNvPr id="15340" name="yt_shape_15340"/>
          <p:cNvSpPr txBox="1"/>
          <p:nvPr/>
        </p:nvSpPr>
        <p:spPr>
          <a:xfrm>
            <a:off x="540000" y="1455029"/>
            <a:ext cx="95667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341" name="yt_image_1534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71022" y="2044863"/>
            <a:ext cx="2071398" cy="1423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1104897">
            <a:extLst>
              <a:ext uri="{FF2B5EF4-FFF2-40B4-BE49-F238E27FC236}">
                <a16:creationId xmlns:a16="http://schemas.microsoft.com/office/drawing/2014/main" id="{86394DDC-84EA-67AF-6E69-B53A660949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000" y="965677"/>
            <a:ext cx="546228" cy="368010"/>
          </a:xfrm>
          <a:prstGeom prst="rect">
            <a:avLst/>
          </a:prstGeom>
        </p:spPr>
      </p:pic>
      <p:sp>
        <p:nvSpPr>
          <p:cNvPr id="15343" name="yt_shape_15343"/>
          <p:cNvSpPr txBox="1"/>
          <p:nvPr/>
        </p:nvSpPr>
        <p:spPr>
          <a:xfrm>
            <a:off x="540000" y="1986262"/>
            <a:ext cx="6782306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向左作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FEA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FEA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15345" name="yt_shape_15345"/>
          <p:cNvSpPr txBox="1"/>
          <p:nvPr/>
        </p:nvSpPr>
        <p:spPr>
          <a:xfrm>
            <a:off x="540000" y="5498718"/>
            <a:ext cx="2015039" cy="10986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100" b="0" i="0" u="none" spc="-6100">
                <a:solidFill>
                  <a:srgbClr val="1EE3CF"/>
                </a:solidFill>
                <a:effectLst/>
                <a:latin typeface="Times New Roman" pitchFamily="61"/>
                <a:ea typeface="宋体" pitchFamily="61"/>
              </a:rPr>
              <a:t> </a:t>
            </a:r>
            <a:r>
              <a:rPr lang="en-US" altLang="zh-CN" sz="6100" b="0" i="0" u="none" spc="14188">
                <a:solidFill>
                  <a:srgbClr val="1EE3CF"/>
                </a:solidFill>
                <a:effectLst/>
                <a:latin typeface="Times New Roman" pitchFamily="61"/>
                <a:ea typeface="宋体" pitchFamily="61"/>
              </a:rPr>
              <a:t> </a:t>
            </a:r>
          </a:p>
        </p:txBody>
      </p:sp>
      <p:pic>
        <p:nvPicPr>
          <p:cNvPr id="15344" name="yt_image_15344" title="H_95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27560" y="3992798"/>
            <a:ext cx="1995159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493468-069F-921B-2380-6186576DE742}"/>
              </a:ext>
            </a:extLst>
          </p:cNvPr>
          <p:cNvSpPr txBox="1"/>
          <p:nvPr/>
        </p:nvSpPr>
        <p:spPr>
          <a:xfrm>
            <a:off x="449989" y="1939456"/>
            <a:ext cx="4190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向左作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565BAC-2D5A-64AB-BDEE-3B2B23820ACB}"/>
              </a:ext>
            </a:extLst>
          </p:cNvPr>
          <p:cNvSpPr txBox="1"/>
          <p:nvPr/>
        </p:nvSpPr>
        <p:spPr>
          <a:xfrm>
            <a:off x="449989" y="2414944"/>
            <a:ext cx="343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6F9D16-4FF6-795C-0779-82AE15BCFF7C}"/>
              </a:ext>
            </a:extLst>
          </p:cNvPr>
          <p:cNvSpPr txBox="1"/>
          <p:nvPr/>
        </p:nvSpPr>
        <p:spPr>
          <a:xfrm>
            <a:off x="449989" y="2890432"/>
            <a:ext cx="2678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5637B3-56F4-ABB0-D005-42DA5F9211C4}"/>
              </a:ext>
            </a:extLst>
          </p:cNvPr>
          <p:cNvSpPr txBox="1"/>
          <p:nvPr/>
        </p:nvSpPr>
        <p:spPr>
          <a:xfrm>
            <a:off x="449989" y="3365920"/>
            <a:ext cx="6896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29EA3C7-9655-272E-811F-C821ACAEED7D}"/>
              </a:ext>
            </a:extLst>
          </p:cNvPr>
          <p:cNvSpPr txBox="1"/>
          <p:nvPr/>
        </p:nvSpPr>
        <p:spPr>
          <a:xfrm>
            <a:off x="449989" y="3841408"/>
            <a:ext cx="2385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4FDFB1-C63F-4476-EAC5-A032C2BD1C84}"/>
              </a:ext>
            </a:extLst>
          </p:cNvPr>
          <p:cNvSpPr txBox="1"/>
          <p:nvPr/>
        </p:nvSpPr>
        <p:spPr>
          <a:xfrm>
            <a:off x="449989" y="4316896"/>
            <a:ext cx="202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F8987FA-9FE3-F041-D50D-76DDEC0E58EF}"/>
              </a:ext>
            </a:extLst>
          </p:cNvPr>
          <p:cNvSpPr txBox="1"/>
          <p:nvPr/>
        </p:nvSpPr>
        <p:spPr>
          <a:xfrm>
            <a:off x="449989" y="4792384"/>
            <a:ext cx="3399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47" name="yt_shape_15347"/>
          <p:cNvSpPr txBox="1"/>
          <p:nvPr/>
        </p:nvSpPr>
        <p:spPr>
          <a:xfrm>
            <a:off x="540000" y="900000"/>
            <a:ext cx="6335068" cy="63036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利用基本图形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en-US" altLang="zh-CN" sz="3500" b="0" i="0" u="none">
                <a:solidFill>
                  <a:srgbClr val="1EE3CF"/>
                </a:solidFill>
                <a:effectLst/>
                <a:latin typeface="Times New Roman" pitchFamily="35"/>
                <a:ea typeface="Times New Roman" pitchFamily="3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宋体" pitchFamily="21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的拐点作平行线</a:t>
            </a:r>
          </a:p>
        </p:txBody>
      </p:sp>
      <p:sp>
        <p:nvSpPr>
          <p:cNvPr id="15348" name="yt_shape_15348"/>
          <p:cNvSpPr txBox="1"/>
          <p:nvPr/>
        </p:nvSpPr>
        <p:spPr>
          <a:xfrm>
            <a:off x="540000" y="1581153"/>
            <a:ext cx="103874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349" name="yt_image_153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2420888"/>
            <a:ext cx="2099091" cy="1148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1105004">
            <a:extLst>
              <a:ext uri="{FF2B5EF4-FFF2-40B4-BE49-F238E27FC236}">
                <a16:creationId xmlns:a16="http://schemas.microsoft.com/office/drawing/2014/main" id="{1C6CB4C4-DF31-A63D-9CEA-2D829AE1DD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000" y="967053"/>
            <a:ext cx="787592" cy="490163"/>
          </a:xfrm>
          <a:prstGeom prst="rect">
            <a:avLst/>
          </a:prstGeom>
        </p:spPr>
      </p:pic>
      <p:sp>
        <p:nvSpPr>
          <p:cNvPr id="15351" name="yt_shape_15351"/>
          <p:cNvSpPr txBox="1"/>
          <p:nvPr/>
        </p:nvSpPr>
        <p:spPr>
          <a:xfrm>
            <a:off x="540000" y="2166376"/>
            <a:ext cx="6963445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向右作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15353" name="yt_shape_15353"/>
          <p:cNvSpPr txBox="1"/>
          <p:nvPr/>
        </p:nvSpPr>
        <p:spPr>
          <a:xfrm>
            <a:off x="540000" y="5678832"/>
            <a:ext cx="2062744" cy="99052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500" b="0" i="0" u="none" spc="-5500">
                <a:solidFill>
                  <a:srgbClr val="1EE3CF"/>
                </a:solidFill>
                <a:effectLst/>
                <a:latin typeface="Times New Roman" pitchFamily="55"/>
                <a:ea typeface="宋体" pitchFamily="55"/>
              </a:rPr>
              <a:t> </a:t>
            </a:r>
            <a:r>
              <a:rPr lang="en-US" altLang="zh-CN" sz="5500" b="0" i="0" u="none" spc="14710">
                <a:solidFill>
                  <a:srgbClr val="1EE3CF"/>
                </a:solidFill>
                <a:effectLst/>
                <a:latin typeface="Times New Roman" pitchFamily="55"/>
                <a:ea typeface="宋体" pitchFamily="55"/>
              </a:rPr>
              <a:t> </a:t>
            </a:r>
          </a:p>
        </p:txBody>
      </p:sp>
      <p:pic>
        <p:nvPicPr>
          <p:cNvPr id="15352" name="yt_image_15352" title="H_86.3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93148" y="4115134"/>
            <a:ext cx="2042303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1212468-871D-FA0C-4C06-22DEB97F7D34}"/>
              </a:ext>
            </a:extLst>
          </p:cNvPr>
          <p:cNvSpPr txBox="1"/>
          <p:nvPr/>
        </p:nvSpPr>
        <p:spPr>
          <a:xfrm>
            <a:off x="449989" y="2119570"/>
            <a:ext cx="4096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向右作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9D351E-6836-D12E-33FE-345E0D437433}"/>
              </a:ext>
            </a:extLst>
          </p:cNvPr>
          <p:cNvSpPr txBox="1"/>
          <p:nvPr/>
        </p:nvSpPr>
        <p:spPr>
          <a:xfrm>
            <a:off x="449989" y="2595058"/>
            <a:ext cx="3623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086D881-25DE-082C-A524-975A56DCE068}"/>
              </a:ext>
            </a:extLst>
          </p:cNvPr>
          <p:cNvSpPr txBox="1"/>
          <p:nvPr/>
        </p:nvSpPr>
        <p:spPr>
          <a:xfrm>
            <a:off x="449989" y="3070546"/>
            <a:ext cx="2004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A4BDD74-59A5-419C-6B62-BB827BB3E187}"/>
              </a:ext>
            </a:extLst>
          </p:cNvPr>
          <p:cNvSpPr txBox="1"/>
          <p:nvPr/>
        </p:nvSpPr>
        <p:spPr>
          <a:xfrm>
            <a:off x="449989" y="3546034"/>
            <a:ext cx="7076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73C6D3-480A-5A6C-09AA-02C108C72FC2}"/>
              </a:ext>
            </a:extLst>
          </p:cNvPr>
          <p:cNvSpPr txBox="1"/>
          <p:nvPr/>
        </p:nvSpPr>
        <p:spPr>
          <a:xfrm>
            <a:off x="449989" y="4021522"/>
            <a:ext cx="6984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14C7576-0F9D-70C1-566B-B8A538EA4CC8}"/>
              </a:ext>
            </a:extLst>
          </p:cNvPr>
          <p:cNvSpPr txBox="1"/>
          <p:nvPr/>
        </p:nvSpPr>
        <p:spPr>
          <a:xfrm>
            <a:off x="449989" y="4497010"/>
            <a:ext cx="2045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94DCEFF-8EB7-D7FC-351F-4BAEFD48665F}"/>
              </a:ext>
            </a:extLst>
          </p:cNvPr>
          <p:cNvSpPr txBox="1"/>
          <p:nvPr/>
        </p:nvSpPr>
        <p:spPr>
          <a:xfrm>
            <a:off x="449989" y="4972498"/>
            <a:ext cx="3805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55" name="yt_shape_15355"/>
          <p:cNvSpPr txBox="1"/>
          <p:nvPr/>
        </p:nvSpPr>
        <p:spPr>
          <a:xfrm>
            <a:off x="540000" y="90000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多拐点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型</a:t>
            </a:r>
          </a:p>
        </p:txBody>
      </p:sp>
      <p:sp>
        <p:nvSpPr>
          <p:cNvPr id="15356" name="yt_shape_15356"/>
          <p:cNvSpPr txBox="1"/>
          <p:nvPr/>
        </p:nvSpPr>
        <p:spPr>
          <a:xfrm>
            <a:off x="540000" y="1399565"/>
            <a:ext cx="53812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试解决下列问题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5357" name="yt_image_1535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8052" y="2031232"/>
            <a:ext cx="4795894" cy="114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59" name="yt_shape_15359"/>
          <p:cNvSpPr txBox="1"/>
          <p:nvPr/>
        </p:nvSpPr>
        <p:spPr>
          <a:xfrm>
            <a:off x="540000" y="3228196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5360" name="yt_shape_15360"/>
          <p:cNvSpPr txBox="1"/>
          <p:nvPr/>
        </p:nvSpPr>
        <p:spPr>
          <a:xfrm>
            <a:off x="540000" y="3707499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5361" name="yt_shape_15361"/>
          <p:cNvSpPr txBox="1"/>
          <p:nvPr/>
        </p:nvSpPr>
        <p:spPr>
          <a:xfrm>
            <a:off x="540000" y="4186802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5362" name="yt_shape_15362"/>
          <p:cNvSpPr txBox="1"/>
          <p:nvPr/>
        </p:nvSpPr>
        <p:spPr>
          <a:xfrm>
            <a:off x="540000" y="4666105"/>
            <a:ext cx="105541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Times New Roman" pitchFamily="2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1100" b="0" i="0" u="none">
                <a:solidFill>
                  <a:srgbClr val="1EE3CF"/>
                </a:solidFill>
                <a:effectLst/>
                <a:latin typeface="Times New Roman" pitchFamily="11"/>
                <a:ea typeface="宋体" pitchFamily="11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1105097">
            <a:extLst>
              <a:ext uri="{FF2B5EF4-FFF2-40B4-BE49-F238E27FC236}">
                <a16:creationId xmlns:a16="http://schemas.microsoft.com/office/drawing/2014/main" id="{3324E3A9-C899-9011-5B53-F206FAEC9A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pic>
        <p:nvPicPr>
          <p:cNvPr id="5" name="yt_shape_1722071105335">
            <a:extLst>
              <a:ext uri="{FF2B5EF4-FFF2-40B4-BE49-F238E27FC236}">
                <a16:creationId xmlns:a16="http://schemas.microsoft.com/office/drawing/2014/main" id="{674F0D5D-AF29-AFEB-5531-7811D1A8F4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600" y="4756085"/>
            <a:ext cx="406592" cy="24441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9CEB5C-6C22-0E1D-2447-4B3C3A9B2F5C}"/>
              </a:ext>
            </a:extLst>
          </p:cNvPr>
          <p:cNvSpPr txBox="1"/>
          <p:nvPr/>
        </p:nvSpPr>
        <p:spPr>
          <a:xfrm>
            <a:off x="4259989" y="3181390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0739C33-EB3C-DB70-7AE5-2AEDCA94A264}"/>
              </a:ext>
            </a:extLst>
          </p:cNvPr>
          <p:cNvSpPr txBox="1"/>
          <p:nvPr/>
        </p:nvSpPr>
        <p:spPr>
          <a:xfrm>
            <a:off x="5021989" y="3660693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944F55-5388-EE6A-59B7-A1378592FA15}"/>
              </a:ext>
            </a:extLst>
          </p:cNvPr>
          <p:cNvSpPr txBox="1"/>
          <p:nvPr/>
        </p:nvSpPr>
        <p:spPr>
          <a:xfrm>
            <a:off x="5783989" y="4139996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B8A7B2-D607-0229-75C4-849C218391AE}"/>
              </a:ext>
            </a:extLst>
          </p:cNvPr>
          <p:cNvSpPr txBox="1"/>
          <p:nvPr/>
        </p:nvSpPr>
        <p:spPr>
          <a:xfrm>
            <a:off x="8266839" y="4619299"/>
            <a:ext cx="2662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yt_shape_15363"/>
          <p:cNvSpPr txBox="1"/>
          <p:nvPr/>
        </p:nvSpPr>
        <p:spPr>
          <a:xfrm>
            <a:off x="540000" y="90000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复合拐点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型</a:t>
            </a:r>
          </a:p>
        </p:txBody>
      </p:sp>
      <p:sp>
        <p:nvSpPr>
          <p:cNvPr id="15364" name="yt_shape_15364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BFD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5d9d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提示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5365" name="yt_image_1536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2223" y="2511364"/>
            <a:ext cx="1947553" cy="107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1105491">
            <a:extLst>
              <a:ext uri="{FF2B5EF4-FFF2-40B4-BE49-F238E27FC236}">
                <a16:creationId xmlns:a16="http://schemas.microsoft.com/office/drawing/2014/main" id="{B5C33154-8D50-1B72-2828-8622094266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A046B07-366C-953D-ED48-421705E8FD49}"/>
              </a:ext>
            </a:extLst>
          </p:cNvPr>
          <p:cNvSpPr txBox="1"/>
          <p:nvPr/>
        </p:nvSpPr>
        <p:spPr>
          <a:xfrm>
            <a:off x="2613871" y="1828247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1145</Words>
  <Application>Microsoft Office PowerPoint</Application>
  <PresentationFormat>宽屏</PresentationFormat>
  <Paragraphs>104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8</cp:revision>
  <dcterms:created xsi:type="dcterms:W3CDTF">2024-07-27T08:54:53Z</dcterms:created>
  <dcterms:modified xsi:type="dcterms:W3CDTF">2024-07-27T14:43:42Z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