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9" r:id="rId8"/>
    <p:sldId id="388" r:id="rId9"/>
    <p:sldId id="387" r:id="rId10"/>
    <p:sldId id="383" r:id="rId11"/>
    <p:sldId id="382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68" r:id="rId24"/>
    <p:sldId id="367" r:id="rId25"/>
    <p:sldId id="366" r:id="rId26"/>
    <p:sldId id="364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383" y="2317693"/>
            <a:ext cx="8433233" cy="22226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0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24761" y="2135083"/>
            <a:ext cx="1200001" cy="391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57" y="4854200"/>
            <a:ext cx="371428" cy="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48571" y="4701548"/>
            <a:ext cx="209523" cy="391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48571" y="4317795"/>
            <a:ext cx="3314285" cy="448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53333" y="3069453"/>
            <a:ext cx="1066666" cy="40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796190" y="3069453"/>
            <a:ext cx="600000" cy="391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476" y="2698283"/>
            <a:ext cx="209523" cy="391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20000" y="3165854"/>
            <a:ext cx="371428" cy="57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666" y="3204023"/>
            <a:ext cx="504761" cy="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72380" y="3328073"/>
            <a:ext cx="323809" cy="40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6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628800"/>
            <a:ext cx="10800000" cy="271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75520" y="1772816"/>
            <a:ext cx="609523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5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67619" y="3944261"/>
            <a:ext cx="2161905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15239" y="3963321"/>
            <a:ext cx="209522" cy="381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10476" y="3972851"/>
            <a:ext cx="2895237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00952" y="4115799"/>
            <a:ext cx="342857" cy="47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510476" y="3934732"/>
            <a:ext cx="1676190" cy="4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67619" y="4840068"/>
            <a:ext cx="2371428" cy="4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758095" y="5145023"/>
            <a:ext cx="152380" cy="104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5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000" y="2095631"/>
            <a:ext cx="2183640" cy="438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7648" y="2143286"/>
            <a:ext cx="5144732" cy="352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7647" y="3039207"/>
            <a:ext cx="4697113" cy="37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0476" y="3172642"/>
            <a:ext cx="342857" cy="47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48571" y="3039207"/>
            <a:ext cx="1457142" cy="37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529523" y="3935128"/>
            <a:ext cx="3000000" cy="37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2305702" y="3037559"/>
            <a:ext cx="720080" cy="371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18551"/>
            <a:ext cx="2552380" cy="4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91428" y="1151937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1428" y="1247213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91428" y="1018551"/>
            <a:ext cx="1200000" cy="4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986666" y="1066189"/>
            <a:ext cx="1352380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96190" y="1056661"/>
            <a:ext cx="504761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86666" y="1066189"/>
            <a:ext cx="1352380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24761" y="1066189"/>
            <a:ext cx="904761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86666" y="1066189"/>
            <a:ext cx="285714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291428" y="1914146"/>
            <a:ext cx="371429" cy="4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10476" y="1914146"/>
            <a:ext cx="3380952" cy="4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158095" y="1961784"/>
            <a:ext cx="695238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900952" y="1961784"/>
            <a:ext cx="285714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91428" y="2800214"/>
            <a:ext cx="1104761" cy="4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491428" y="2866907"/>
            <a:ext cx="352380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891428" y="2857379"/>
            <a:ext cx="695238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700952" y="3752975"/>
            <a:ext cx="190476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9100952" y="3752975"/>
            <a:ext cx="190476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4000692"/>
            <a:ext cx="1238095" cy="38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139047" y="4105496"/>
            <a:ext cx="761904" cy="266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558095" y="4210300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100952" y="4153134"/>
            <a:ext cx="342857" cy="5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3567620" y="3981637"/>
            <a:ext cx="1238094" cy="41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4843808" y="3972110"/>
            <a:ext cx="742857" cy="419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739047" y="4038803"/>
            <a:ext cx="342857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177142" y="4019748"/>
            <a:ext cx="1076190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262858" y="3791085"/>
            <a:ext cx="1180951" cy="8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8548571" y="4153134"/>
            <a:ext cx="333333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8958095" y="3705337"/>
            <a:ext cx="961904" cy="8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0081904" y="4038803"/>
            <a:ext cx="352380" cy="295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672380" y="4305576"/>
            <a:ext cx="285714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9072380" y="4296048"/>
            <a:ext cx="285715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415238" y="5201171"/>
            <a:ext cx="190476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662857" y="5201171"/>
            <a:ext cx="295238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4643809" y="5201171"/>
            <a:ext cx="295238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681904" y="5477472"/>
            <a:ext cx="714285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558095" y="5239282"/>
            <a:ext cx="200000" cy="809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1862857" y="5601331"/>
            <a:ext cx="333333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2272380" y="5248809"/>
            <a:ext cx="1238095" cy="800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3558095" y="5639441"/>
            <a:ext cx="504761" cy="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auto">
          <a:xfrm>
            <a:off x="4129523" y="5610858"/>
            <a:ext cx="333333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auto">
          <a:xfrm>
            <a:off x="4548571" y="5639441"/>
            <a:ext cx="495238" cy="38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auto">
          <a:xfrm>
            <a:off x="5120000" y="5563220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5120000" y="5658496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auto">
          <a:xfrm>
            <a:off x="5615238" y="5610858"/>
            <a:ext cx="333333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auto">
          <a:xfrm>
            <a:off x="6015238" y="5477472"/>
            <a:ext cx="409523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auto">
          <a:xfrm>
            <a:off x="2386666" y="5744245"/>
            <a:ext cx="285714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auto">
          <a:xfrm>
            <a:off x="3662857" y="5753773"/>
            <a:ext cx="285714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auto">
          <a:xfrm>
            <a:off x="4653333" y="5753773"/>
            <a:ext cx="285714" cy="34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3123339"/>
            <a:ext cx="380952" cy="409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3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8370" y="3722528"/>
            <a:ext cx="3363494" cy="421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871864" y="3731299"/>
            <a:ext cx="3688038" cy="44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59902" y="3783927"/>
            <a:ext cx="1567981" cy="39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18126" y="4608429"/>
            <a:ext cx="245270" cy="87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8447" y="4547030"/>
            <a:ext cx="4467430" cy="42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65568" y="4547030"/>
            <a:ext cx="1410306" cy="403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25889" y="5389075"/>
            <a:ext cx="1629298" cy="39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69063" y="5424160"/>
            <a:ext cx="1751933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525889" y="6204806"/>
            <a:ext cx="849687" cy="394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24491" y="6239891"/>
            <a:ext cx="2846891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458980" y="6362689"/>
            <a:ext cx="315348" cy="43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835645" y="6239891"/>
            <a:ext cx="2207436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191996" y="6239891"/>
            <a:ext cx="753331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456" y="2740123"/>
            <a:ext cx="7875287" cy="411787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67409" y="693825"/>
            <a:ext cx="7992887" cy="2046298"/>
            <a:chOff x="767408" y="693825"/>
            <a:chExt cx="8687246" cy="27462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7408" y="693825"/>
              <a:ext cx="8687246" cy="215911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881278"/>
              <a:ext cx="2876698" cy="558829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271464" y="2780928"/>
            <a:ext cx="576064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7528" y="2758161"/>
            <a:ext cx="1728192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5720" y="2774221"/>
            <a:ext cx="1224136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27242" y="2767729"/>
            <a:ext cx="4005062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3432" y="3506461"/>
            <a:ext cx="1800200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3632" y="3501258"/>
            <a:ext cx="4680520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97430" y="3510826"/>
            <a:ext cx="1478890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271464" y="4225734"/>
            <a:ext cx="1080120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7223" y="4871440"/>
            <a:ext cx="2294481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86246" y="4888010"/>
            <a:ext cx="4986017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00298" y="5533716"/>
            <a:ext cx="4107870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481006" y="6192989"/>
            <a:ext cx="2326962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43672" y="6274762"/>
            <a:ext cx="356626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56264" y="5518577"/>
            <a:ext cx="356626" cy="416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263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2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2857" y="3962863"/>
            <a:ext cx="1876190" cy="419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53333" y="3962863"/>
            <a:ext cx="1647619" cy="4192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415238" y="4925237"/>
            <a:ext cx="1914285" cy="42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72380" y="4925237"/>
            <a:ext cx="1657142" cy="428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10"/>
          <a:stretch>
            <a:fillRect/>
          </a:stretch>
        </p:blipFill>
        <p:spPr>
          <a:xfrm>
            <a:off x="1343472" y="548680"/>
            <a:ext cx="8280920" cy="1607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156516"/>
            <a:ext cx="5040560" cy="459040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552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1624" y="2078032"/>
            <a:ext cx="27363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2749764"/>
            <a:ext cx="3384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91544" y="3516397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9557" y="4109645"/>
            <a:ext cx="3384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5560" y="4781377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9327" y="5517232"/>
            <a:ext cx="33843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91241" y="6227282"/>
            <a:ext cx="45368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275" y="3035908"/>
            <a:ext cx="10800000" cy="26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04703" y="3398879"/>
            <a:ext cx="152380" cy="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5179" y="3379775"/>
            <a:ext cx="1838095" cy="420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71370" y="3360672"/>
            <a:ext cx="2600000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23751" y="3427535"/>
            <a:ext cx="542857" cy="34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299941" y="3370224"/>
            <a:ext cx="2104761" cy="44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480894" y="3370224"/>
            <a:ext cx="419048" cy="429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99941" y="3389327"/>
            <a:ext cx="1657142" cy="410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95179" y="4258549"/>
            <a:ext cx="804730" cy="44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847528" y="4258549"/>
            <a:ext cx="1909556" cy="45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38036" y="4287205"/>
            <a:ext cx="152380" cy="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90417" y="4344516"/>
            <a:ext cx="238095" cy="76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804703" y="4258549"/>
            <a:ext cx="1457142" cy="43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47558" y="4258549"/>
            <a:ext cx="2404625" cy="458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824192" y="4258549"/>
            <a:ext cx="2932892" cy="468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90417" y="5194634"/>
            <a:ext cx="228572" cy="85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995179" y="5204186"/>
            <a:ext cx="1723809" cy="353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776132" y="5146874"/>
            <a:ext cx="6095238" cy="4489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300" y="747892"/>
            <a:ext cx="8141118" cy="221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1151935"/>
            <a:ext cx="380952" cy="40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1180603"/>
            <a:ext cx="390476" cy="400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72380" y="2115425"/>
            <a:ext cx="438095" cy="40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109106"/>
            <a:ext cx="380952" cy="410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124961"/>
            <a:ext cx="438095" cy="400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03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2134195"/>
            <a:ext cx="438095" cy="400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40830"/>
            <a:ext cx="10800000" cy="89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941168"/>
            <a:ext cx="5169166" cy="155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228174"/>
            <a:ext cx="371428" cy="409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288" y="2795368"/>
            <a:ext cx="3118010" cy="4051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2024-07-30T16:04:25Z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