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88" r:id="rId5"/>
    <p:sldId id="387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4" r:id="rId27"/>
    <p:sldId id="366" r:id="rId28"/>
    <p:sldId id="365" r:id="rId29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433" y="2273240"/>
            <a:ext cx="10389134" cy="23115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0000" y="4051235"/>
            <a:ext cx="619047" cy="400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634285" y="3228647"/>
            <a:ext cx="371428" cy="57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081904" y="3076225"/>
            <a:ext cx="895238" cy="400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39047" y="2354578"/>
            <a:ext cx="371428" cy="5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824761" y="2201920"/>
            <a:ext cx="571428" cy="400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58095" y="4138768"/>
            <a:ext cx="323809" cy="400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205714" y="4606283"/>
            <a:ext cx="371428" cy="57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681904" y="4644448"/>
            <a:ext cx="495238" cy="38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67619" y="4778023"/>
            <a:ext cx="314285" cy="3911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52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02092" y="4339840"/>
            <a:ext cx="277612" cy="33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609556" y="4339840"/>
            <a:ext cx="268656" cy="32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61794" y="4339840"/>
            <a:ext cx="850747" cy="528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7015" y="4554850"/>
            <a:ext cx="1638807" cy="412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18509" y="4671315"/>
            <a:ext cx="313433" cy="53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18509" y="4769861"/>
            <a:ext cx="313433" cy="4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03584" y="4751944"/>
            <a:ext cx="474627" cy="3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67764" y="4626521"/>
            <a:ext cx="877612" cy="241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02093" y="4751944"/>
            <a:ext cx="474627" cy="3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702092" y="4859449"/>
            <a:ext cx="277612" cy="33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561794" y="4859449"/>
            <a:ext cx="492537" cy="33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600601" y="4859449"/>
            <a:ext cx="277612" cy="331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711047" y="5701574"/>
            <a:ext cx="268656" cy="322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218509" y="6033049"/>
            <a:ext cx="313433" cy="44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218509" y="6104718"/>
            <a:ext cx="313433" cy="98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603584" y="6033050"/>
            <a:ext cx="617911" cy="51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925914"/>
            <a:ext cx="1790476" cy="439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29523" y="2059574"/>
            <a:ext cx="342857" cy="4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9523" y="2155045"/>
            <a:ext cx="342857" cy="4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24761" y="1973650"/>
            <a:ext cx="1447619" cy="353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29523" y="2957001"/>
            <a:ext cx="342857" cy="4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29523" y="3052472"/>
            <a:ext cx="342857" cy="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24761" y="3004736"/>
            <a:ext cx="342857" cy="477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453333" y="2871077"/>
            <a:ext cx="638095" cy="362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777142" y="2600260"/>
            <a:ext cx="190476" cy="343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828939"/>
            <a:ext cx="1790476" cy="438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29523" y="2952807"/>
            <a:ext cx="342857" cy="5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29523" y="3057618"/>
            <a:ext cx="342857" cy="4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24761" y="2867052"/>
            <a:ext cx="1342857" cy="35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415238" y="2857524"/>
            <a:ext cx="1723809" cy="37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234285" y="2867052"/>
            <a:ext cx="1904761" cy="36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329523" y="2876580"/>
            <a:ext cx="133333" cy="76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329523" y="3114788"/>
            <a:ext cx="133333" cy="76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739047" y="3152901"/>
            <a:ext cx="295238" cy="35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529523" y="4134315"/>
            <a:ext cx="342857" cy="5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529523" y="4229597"/>
            <a:ext cx="342857" cy="5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024761" y="4048560"/>
            <a:ext cx="2933333" cy="352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529523" y="4944219"/>
            <a:ext cx="1066666" cy="37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0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656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87488" y="1066467"/>
            <a:ext cx="3727749" cy="438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00952" y="1238164"/>
            <a:ext cx="333333" cy="47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691428" y="1066467"/>
            <a:ext cx="4771428" cy="419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1991724"/>
            <a:ext cx="276190" cy="85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1944030"/>
            <a:ext cx="2380952" cy="467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139047" y="2001263"/>
            <a:ext cx="1257142" cy="362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434285" y="1953569"/>
            <a:ext cx="3447619" cy="457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920000" y="1953569"/>
            <a:ext cx="2466666" cy="41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2888365"/>
            <a:ext cx="285714" cy="37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34285" y="2888365"/>
            <a:ext cx="1542857" cy="37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53333" y="2850210"/>
            <a:ext cx="4047619" cy="41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777142" y="2897903"/>
            <a:ext cx="1247619" cy="362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100951" y="2907442"/>
            <a:ext cx="828571" cy="362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205714" y="3785006"/>
            <a:ext cx="285714" cy="7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3756389"/>
            <a:ext cx="1714285" cy="41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558095" y="3756389"/>
            <a:ext cx="1009523" cy="41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567619" y="3794544"/>
            <a:ext cx="2780952" cy="343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520000" y="3727773"/>
            <a:ext cx="3447619" cy="476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9986666" y="3794544"/>
            <a:ext cx="514285" cy="37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05714" y="4843805"/>
            <a:ext cx="342857" cy="47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215238" y="4710263"/>
            <a:ext cx="1228571" cy="372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539046" y="4614876"/>
            <a:ext cx="2116794" cy="614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655840" y="4676692"/>
            <a:ext cx="378444" cy="467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110476" y="4672108"/>
            <a:ext cx="2342857" cy="410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0000" y="980728"/>
            <a:ext cx="767488" cy="5245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3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81904" y="2193259"/>
            <a:ext cx="390476" cy="391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204864"/>
            <a:ext cx="10800000" cy="2674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1584" y="3312882"/>
            <a:ext cx="7056784" cy="439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80376" y="3212976"/>
            <a:ext cx="597134" cy="510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661526" y="3312882"/>
            <a:ext cx="690057" cy="510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6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48571" y="3059642"/>
            <a:ext cx="731005" cy="438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79577" y="3107327"/>
            <a:ext cx="1926137" cy="343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34285" y="3212233"/>
            <a:ext cx="609523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86666" y="3212233"/>
            <a:ext cx="600000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9523" y="3212233"/>
            <a:ext cx="180952" cy="12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81904" y="3231307"/>
            <a:ext cx="457142" cy="95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120000" y="3212233"/>
            <a:ext cx="600000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62857" y="3212233"/>
            <a:ext cx="180952" cy="12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224761" y="2978181"/>
            <a:ext cx="3485714" cy="768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605714" y="3879819"/>
            <a:ext cx="676190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205714" y="4528331"/>
            <a:ext cx="285714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634285" y="4528331"/>
            <a:ext cx="609523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86666" y="4528331"/>
            <a:ext cx="600000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129523" y="4528331"/>
            <a:ext cx="180952" cy="123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481904" y="4547405"/>
            <a:ext cx="457142" cy="95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120000" y="4528331"/>
            <a:ext cx="600000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224761" y="4804902"/>
            <a:ext cx="3495238" cy="257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643809" y="5195916"/>
            <a:ext cx="619047" cy="2384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758095" y="5710911"/>
            <a:ext cx="321681" cy="381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151784" y="5710911"/>
            <a:ext cx="1111072" cy="410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9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8571" y="1076138"/>
            <a:ext cx="209523" cy="391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20000" y="1076138"/>
            <a:ext cx="314285" cy="391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91428" y="2192766"/>
            <a:ext cx="380952" cy="57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748571" y="2040064"/>
            <a:ext cx="323809" cy="40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4845949"/>
            <a:ext cx="9015792" cy="1463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665965"/>
            <a:ext cx="10800000" cy="522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5296" y="1837480"/>
            <a:ext cx="805584" cy="466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90880" y="1827951"/>
            <a:ext cx="2432511" cy="495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85296" y="1866066"/>
            <a:ext cx="2038095" cy="4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47201" y="1856537"/>
            <a:ext cx="1533333" cy="41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813868" y="2037582"/>
            <a:ext cx="333333" cy="4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51963" y="1904181"/>
            <a:ext cx="428571" cy="36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32915" y="1875595"/>
            <a:ext cx="1561904" cy="38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5296" y="2799873"/>
            <a:ext cx="805584" cy="419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90880" y="2733173"/>
            <a:ext cx="7851559" cy="45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9385296" y="2799873"/>
            <a:ext cx="961904" cy="38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85296" y="3686037"/>
            <a:ext cx="2000000" cy="38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737677" y="3819439"/>
            <a:ext cx="342857" cy="4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185296" y="3686037"/>
            <a:ext cx="485714" cy="38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766248" y="3819438"/>
            <a:ext cx="647617" cy="219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509104" y="3676509"/>
            <a:ext cx="466667" cy="38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213868" y="3686037"/>
            <a:ext cx="980952" cy="38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356725" y="3819439"/>
            <a:ext cx="342857" cy="4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794820" y="3686037"/>
            <a:ext cx="304761" cy="3525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251963" y="3638394"/>
            <a:ext cx="3066666" cy="4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85296" y="4562673"/>
            <a:ext cx="695238" cy="390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2918630" y="5477423"/>
            <a:ext cx="133333" cy="7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85296" y="5429780"/>
            <a:ext cx="980952" cy="409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728153" y="5477423"/>
            <a:ext cx="3200000" cy="371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918630" y="5725168"/>
            <a:ext cx="133333" cy="7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585296" y="6306415"/>
            <a:ext cx="1485714" cy="466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223392" y="6315944"/>
            <a:ext cx="4590476" cy="44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80534" y="6363587"/>
            <a:ext cx="828571" cy="371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102" y="724555"/>
            <a:ext cx="7671194" cy="1022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8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77142" y="1151837"/>
            <a:ext cx="609523" cy="400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05714" y="3075821"/>
            <a:ext cx="885714" cy="400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79" y="4437112"/>
            <a:ext cx="9813749" cy="15928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09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88027" y="4142245"/>
            <a:ext cx="337808" cy="394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2857" y="1190333"/>
            <a:ext cx="438095" cy="400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36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8693" y="2185804"/>
            <a:ext cx="379669" cy="408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2143223"/>
            <a:ext cx="390476" cy="390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15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18042" y="2086749"/>
            <a:ext cx="379323" cy="388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2945388"/>
            <a:ext cx="390476" cy="400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1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10476" y="2124910"/>
            <a:ext cx="209523" cy="39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10476" y="2573107"/>
            <a:ext cx="371427" cy="57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86666" y="2620788"/>
            <a:ext cx="504761" cy="38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272380" y="2754293"/>
            <a:ext cx="323809" cy="390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86666" y="3669760"/>
            <a:ext cx="561904" cy="476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53333" y="4642444"/>
            <a:ext cx="1133333" cy="476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42</cp:revision>
  <dcterms:created xsi:type="dcterms:W3CDTF">2015-09-16T06:52:00Z</dcterms:created>
  <dcterms:modified xsi:type="dcterms:W3CDTF">2024-07-30T15:53:07Z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