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4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60378"/>
            <a:ext cx="12192000" cy="21372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43809" y="875629"/>
            <a:ext cx="285714" cy="34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104253"/>
            <a:ext cx="3552380" cy="42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43809" y="1104253"/>
            <a:ext cx="2057142" cy="666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20000" y="2180691"/>
            <a:ext cx="285714" cy="35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418841"/>
            <a:ext cx="1000000" cy="42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05714" y="2618887"/>
            <a:ext cx="504761" cy="47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377142" y="2418841"/>
            <a:ext cx="1504761" cy="40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996190" y="2466471"/>
            <a:ext cx="352380" cy="295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500951" y="2409315"/>
            <a:ext cx="3050073" cy="419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20000" y="2637939"/>
            <a:ext cx="342857" cy="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608168" y="2409315"/>
            <a:ext cx="1073736" cy="44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739047" y="2418841"/>
            <a:ext cx="1971428" cy="40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0367619" y="2637939"/>
            <a:ext cx="342857" cy="57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910476" y="2733199"/>
            <a:ext cx="295238" cy="35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3447649"/>
            <a:ext cx="752380" cy="40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415238" y="3762007"/>
            <a:ext cx="152380" cy="95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4219255"/>
            <a:ext cx="1542857" cy="428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186666" y="4257359"/>
            <a:ext cx="1438095" cy="352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3700953" y="4209729"/>
            <a:ext cx="1890992" cy="419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630041" y="4200203"/>
            <a:ext cx="842339" cy="419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1192" y="3668534"/>
            <a:ext cx="2667137" cy="2787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128" y="3318412"/>
            <a:ext cx="3905808" cy="31349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9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1085540"/>
            <a:ext cx="733576" cy="43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53576" y="1085540"/>
            <a:ext cx="4114042" cy="42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529523" y="1123694"/>
            <a:ext cx="1209523" cy="372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839086"/>
            <a:ext cx="1476191" cy="42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58095" y="1848625"/>
            <a:ext cx="2628571" cy="410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43809" y="2678480"/>
            <a:ext cx="123809" cy="66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24761" y="2678480"/>
            <a:ext cx="123809" cy="66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2602172"/>
            <a:ext cx="1733333" cy="41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643809" y="2859713"/>
            <a:ext cx="123809" cy="76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967619" y="2611710"/>
            <a:ext cx="1112157" cy="410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117871" y="2640326"/>
            <a:ext cx="1268794" cy="372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3355718"/>
            <a:ext cx="1514285" cy="438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158095" y="3317565"/>
            <a:ext cx="2713769" cy="496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339047" y="3613259"/>
            <a:ext cx="123809" cy="76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786666" y="3365257"/>
            <a:ext cx="361904" cy="410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5320000" y="3432027"/>
            <a:ext cx="123809" cy="76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320000" y="3393872"/>
            <a:ext cx="704761" cy="372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4118803"/>
            <a:ext cx="1514285" cy="41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158095" y="4166496"/>
            <a:ext cx="1419047" cy="343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634285" y="4118803"/>
            <a:ext cx="2171428" cy="41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843809" y="4376345"/>
            <a:ext cx="152380" cy="16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04" y="4881889"/>
            <a:ext cx="1514285" cy="429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158095" y="4920043"/>
            <a:ext cx="1409523" cy="352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224761" y="4872350"/>
            <a:ext cx="1238095" cy="4101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75740"/>
            <a:ext cx="4125844" cy="41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62857" y="1256782"/>
            <a:ext cx="342857" cy="47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072380" y="1085269"/>
            <a:ext cx="495238" cy="409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29523" y="1075740"/>
            <a:ext cx="2409523" cy="40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986666" y="1333011"/>
            <a:ext cx="152380" cy="161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1838023"/>
            <a:ext cx="1504761" cy="43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48571" y="1876137"/>
            <a:ext cx="1466666" cy="352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91428" y="1838023"/>
            <a:ext cx="2295238" cy="41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2600306"/>
            <a:ext cx="961904" cy="40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05714" y="2647948"/>
            <a:ext cx="714285" cy="34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615238" y="2609834"/>
            <a:ext cx="1000000" cy="4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586666" y="2609834"/>
            <a:ext cx="495238" cy="409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043809" y="2647948"/>
            <a:ext cx="1257142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362588"/>
            <a:ext cx="1504761" cy="4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148571" y="3353060"/>
            <a:ext cx="2200000" cy="40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320000" y="3667501"/>
            <a:ext cx="161904" cy="95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4124871"/>
            <a:ext cx="2876190" cy="428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643809" y="4124871"/>
            <a:ext cx="485714" cy="409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081904" y="4162985"/>
            <a:ext cx="1419047" cy="352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567619" y="4134399"/>
            <a:ext cx="495238" cy="400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024761" y="4115342"/>
            <a:ext cx="2571427" cy="41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6719" y="4005064"/>
            <a:ext cx="3337913" cy="2704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280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946417" y="5250016"/>
            <a:ext cx="697376" cy="395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33594" y="6090703"/>
            <a:ext cx="705778" cy="395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4072" y="36966"/>
            <a:ext cx="2423134" cy="2076972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05714" y="2371769"/>
            <a:ext cx="552380" cy="457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9523" y="2409887"/>
            <a:ext cx="1190476" cy="40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39047" y="2352710"/>
            <a:ext cx="790476" cy="447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43809" y="3629656"/>
            <a:ext cx="800000" cy="447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29523" y="4582601"/>
            <a:ext cx="800000" cy="43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81904" y="4582601"/>
            <a:ext cx="780953" cy="438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0000" y="5526016"/>
            <a:ext cx="1038095" cy="447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48"/>
          <a:stretch>
            <a:fillRect/>
          </a:stretch>
        </p:blipFill>
        <p:spPr>
          <a:xfrm>
            <a:off x="720000" y="827999"/>
            <a:ext cx="10800000" cy="3897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396190" y="2990182"/>
            <a:ext cx="1876190" cy="45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386666" y="3942686"/>
            <a:ext cx="561904" cy="45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10476" y="3980786"/>
            <a:ext cx="1219047" cy="400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7968" y="3717032"/>
            <a:ext cx="3245105" cy="3005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424" y="908719"/>
            <a:ext cx="9937104" cy="18262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3140967"/>
            <a:ext cx="3456384" cy="320108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1704" y="1988840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0116" y="1988840"/>
            <a:ext cx="29163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8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1990308"/>
            <a:ext cx="805584" cy="43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15481" y="1942674"/>
            <a:ext cx="1043437" cy="438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58918" y="1999835"/>
            <a:ext cx="1891237" cy="42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48571" y="1999835"/>
            <a:ext cx="495238" cy="40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805714" y="2028416"/>
            <a:ext cx="1257142" cy="371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5" y="2866803"/>
            <a:ext cx="1021608" cy="42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41608" y="2857276"/>
            <a:ext cx="4130772" cy="4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53333" y="3171671"/>
            <a:ext cx="161904" cy="95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752826"/>
            <a:ext cx="1021608" cy="4287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703512" y="3752826"/>
            <a:ext cx="1749821" cy="40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415238" y="3743298"/>
            <a:ext cx="2209523" cy="39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605714" y="4048166"/>
            <a:ext cx="161904" cy="104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619794"/>
            <a:ext cx="2028572" cy="4191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710476" y="4619794"/>
            <a:ext cx="1095238" cy="390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862857" y="4619794"/>
            <a:ext cx="1228571" cy="40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031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8683" y="3770653"/>
            <a:ext cx="680854" cy="406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19537" y="3640829"/>
            <a:ext cx="3429177" cy="510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47326" y="4584211"/>
            <a:ext cx="2688505" cy="39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35832" y="4584211"/>
            <a:ext cx="2506966" cy="380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7840" y="5397768"/>
            <a:ext cx="1530114" cy="36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37954" y="5389114"/>
            <a:ext cx="440880" cy="389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52900" y="5441043"/>
            <a:ext cx="795313" cy="337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55972" y="6211326"/>
            <a:ext cx="1288062" cy="398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544034" y="6202671"/>
            <a:ext cx="1979638" cy="363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506383" y="6488282"/>
            <a:ext cx="138315" cy="95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3892" y="3027735"/>
            <a:ext cx="3429176" cy="3333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5714" y="1170856"/>
            <a:ext cx="1914285" cy="4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72380" y="1218475"/>
            <a:ext cx="1438095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58095" y="1170856"/>
            <a:ext cx="714285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10476" y="1427999"/>
            <a:ext cx="152380" cy="1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056570"/>
            <a:ext cx="561904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96190" y="2085141"/>
            <a:ext cx="380952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77142" y="2056570"/>
            <a:ext cx="1495238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62857" y="2170856"/>
            <a:ext cx="342857" cy="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662857" y="2275618"/>
            <a:ext cx="342857" cy="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224761" y="2056570"/>
            <a:ext cx="495238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681904" y="2094665"/>
            <a:ext cx="1028571" cy="3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910476" y="2227999"/>
            <a:ext cx="342857" cy="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2942284"/>
            <a:ext cx="542857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86666" y="2932760"/>
            <a:ext cx="1485714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710475" y="2932760"/>
            <a:ext cx="1828572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596190" y="3161332"/>
            <a:ext cx="342857" cy="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596190" y="2932760"/>
            <a:ext cx="1095238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5729523" y="3189903"/>
            <a:ext cx="161904" cy="15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04" y="3808951"/>
            <a:ext cx="1076190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939047" y="3818475"/>
            <a:ext cx="1533333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653333" y="3932760"/>
            <a:ext cx="342857" cy="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653333" y="4037522"/>
            <a:ext cx="342857" cy="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4196190" y="3818475"/>
            <a:ext cx="1542857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910476" y="3980379"/>
            <a:ext cx="342857" cy="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81905" y="4685141"/>
            <a:ext cx="1990476" cy="4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672380" y="4685141"/>
            <a:ext cx="1857143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4586666" y="4818475"/>
            <a:ext cx="342857" cy="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4586666" y="4913713"/>
            <a:ext cx="342857" cy="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4986666" y="4685141"/>
            <a:ext cx="828571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5287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1521" y="3820769"/>
            <a:ext cx="669059" cy="41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40580" y="3811727"/>
            <a:ext cx="1717855" cy="370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49394" y="3811727"/>
            <a:ext cx="461108" cy="39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92419" y="3865977"/>
            <a:ext cx="849885" cy="343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80563" y="4535056"/>
            <a:ext cx="3498998" cy="41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779561" y="4788220"/>
            <a:ext cx="144661" cy="144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07687" y="5258384"/>
            <a:ext cx="2323624" cy="41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631311" y="5258384"/>
            <a:ext cx="2513492" cy="39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126721" y="5547715"/>
            <a:ext cx="144661" cy="99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43852" y="5981712"/>
            <a:ext cx="2585823" cy="38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812138" y="6216794"/>
            <a:ext cx="117537" cy="7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101461" y="5981712"/>
            <a:ext cx="1778515" cy="38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370837" y="6216794"/>
            <a:ext cx="126578" cy="7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879976" y="6017878"/>
            <a:ext cx="1232250" cy="361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2015-09-16T06:52:00Z</dcterms:created>
  <dcterms:modified xsi:type="dcterms:W3CDTF">2024-07-30T16:04:24Z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