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118" y="2276416"/>
            <a:ext cx="10001764" cy="23051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2253544"/>
            <a:ext cx="371428" cy="57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34285" y="2110033"/>
            <a:ext cx="209523" cy="382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037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21659" y="6163988"/>
            <a:ext cx="269953" cy="333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48571" y="2146159"/>
            <a:ext cx="323809" cy="401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091428" y="2165263"/>
            <a:ext cx="695238" cy="35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7" y="2708920"/>
            <a:ext cx="7392223" cy="4079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4047787"/>
            <a:ext cx="2138411" cy="43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791744" y="4085891"/>
            <a:ext cx="223493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20000" y="4076365"/>
            <a:ext cx="1885714" cy="38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91428" y="4085891"/>
            <a:ext cx="895239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77142" y="5105173"/>
            <a:ext cx="333333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77142" y="5200433"/>
            <a:ext cx="333333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862857" y="5019439"/>
            <a:ext cx="1076190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4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934173"/>
            <a:ext cx="1790476" cy="438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9523" y="2058141"/>
            <a:ext cx="342857" cy="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2153501"/>
            <a:ext cx="342857" cy="5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24761" y="2105821"/>
            <a:ext cx="342857" cy="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53333" y="1962781"/>
            <a:ext cx="2628571" cy="37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67619" y="1972317"/>
            <a:ext cx="914285" cy="35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29523" y="1962781"/>
            <a:ext cx="733333" cy="37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29523" y="2944988"/>
            <a:ext cx="342857" cy="57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29523" y="3049884"/>
            <a:ext cx="342857" cy="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024761" y="2992668"/>
            <a:ext cx="342857" cy="4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453333" y="2859164"/>
            <a:ext cx="2000000" cy="352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529523" y="3755547"/>
            <a:ext cx="1066666" cy="36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81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70565" y="2705000"/>
            <a:ext cx="189561" cy="34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58082" y="2705000"/>
            <a:ext cx="189561" cy="34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2087" y="2932515"/>
            <a:ext cx="1781880" cy="436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20836" y="3055753"/>
            <a:ext cx="341211" cy="47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0836" y="3150551"/>
            <a:ext cx="341211" cy="5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37872" y="3131591"/>
            <a:ext cx="502338" cy="3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97079" y="2979914"/>
            <a:ext cx="350689" cy="293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04636" y="2970435"/>
            <a:ext cx="1165804" cy="36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36788" y="2970435"/>
            <a:ext cx="881462" cy="34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084596" y="2970435"/>
            <a:ext cx="625553" cy="34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042131" y="3235869"/>
            <a:ext cx="284342" cy="35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29648" y="3235869"/>
            <a:ext cx="284342" cy="35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937873" y="4136451"/>
            <a:ext cx="739290" cy="881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520836" y="4174370"/>
            <a:ext cx="417036" cy="843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790899" y="4401885"/>
            <a:ext cx="635031" cy="34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511234" y="4183850"/>
            <a:ext cx="2123091" cy="78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700672" y="4401885"/>
            <a:ext cx="976242" cy="369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937872" y="5577381"/>
            <a:ext cx="701377" cy="659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520836" y="6022932"/>
            <a:ext cx="341211" cy="56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520837" y="5842816"/>
            <a:ext cx="379124" cy="34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307517" y="6003973"/>
            <a:ext cx="502338" cy="37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411776" y="6108251"/>
            <a:ext cx="540250" cy="36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19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45859" y="2614300"/>
            <a:ext cx="178516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13328" y="2614300"/>
            <a:ext cx="187442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89724" y="2614300"/>
            <a:ext cx="178516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4296" y="2828656"/>
            <a:ext cx="1678057" cy="41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15909" y="2944766"/>
            <a:ext cx="321330" cy="5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15909" y="3043012"/>
            <a:ext cx="321330" cy="4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880053" y="2873314"/>
            <a:ext cx="1204988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47522" y="2882245"/>
            <a:ext cx="330256" cy="27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531333" y="2873314"/>
            <a:ext cx="830103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23917" y="2873314"/>
            <a:ext cx="1204988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10156" y="3132327"/>
            <a:ext cx="276701" cy="33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986551" y="3132327"/>
            <a:ext cx="267775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262946" y="3132327"/>
            <a:ext cx="276701" cy="33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79135" y="3971888"/>
            <a:ext cx="981842" cy="89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610748" y="3971889"/>
            <a:ext cx="178516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530109" y="3971889"/>
            <a:ext cx="187442" cy="321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415910" y="4213040"/>
            <a:ext cx="321330" cy="348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808647" y="4221971"/>
            <a:ext cx="1329949" cy="33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183225" y="3998683"/>
            <a:ext cx="1169284" cy="75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164762" y="4347012"/>
            <a:ext cx="312404" cy="4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548573" y="4373807"/>
            <a:ext cx="473069" cy="3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084123" y="4230903"/>
            <a:ext cx="330255" cy="276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476860" y="4373807"/>
            <a:ext cx="473069" cy="3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012411" y="4347012"/>
            <a:ext cx="321330" cy="4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405148" y="4007615"/>
            <a:ext cx="705141" cy="79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646757" y="4472053"/>
            <a:ext cx="276701" cy="33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583970" y="4472053"/>
            <a:ext cx="267775" cy="33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415909" y="5400930"/>
            <a:ext cx="321330" cy="4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415909" y="5490245"/>
            <a:ext cx="321330" cy="5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880053" y="5320546"/>
            <a:ext cx="1338875" cy="330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415909" y="6231560"/>
            <a:ext cx="321330" cy="5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415909" y="6329807"/>
            <a:ext cx="321330" cy="44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880053" y="6151177"/>
            <a:ext cx="767622" cy="348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339120" y="4122694"/>
            <a:ext cx="437365" cy="493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1826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8212" y="3172664"/>
            <a:ext cx="126678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62000" y="3172664"/>
            <a:ext cx="126678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93085" y="3172664"/>
            <a:ext cx="126678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65238" y="3172664"/>
            <a:ext cx="133012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4664" y="3318413"/>
            <a:ext cx="1190775" cy="291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23443" y="3407130"/>
            <a:ext cx="228020" cy="3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23443" y="3470500"/>
            <a:ext cx="228020" cy="3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52807" y="3350098"/>
            <a:ext cx="1026093" cy="23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35906" y="3172664"/>
            <a:ext cx="487711" cy="5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842619" y="3210685"/>
            <a:ext cx="760069" cy="48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59694" y="3210685"/>
            <a:ext cx="1583478" cy="481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331847" y="3350098"/>
            <a:ext cx="880413" cy="23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12876" y="3533869"/>
            <a:ext cx="196351" cy="23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336664" y="3533869"/>
            <a:ext cx="209019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267749" y="3533869"/>
            <a:ext cx="209019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39902" y="3533869"/>
            <a:ext cx="196351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252807" y="4395692"/>
            <a:ext cx="228020" cy="3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518831" y="4129541"/>
            <a:ext cx="741067" cy="51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272567" y="4129541"/>
            <a:ext cx="164681" cy="5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841860" y="4497083"/>
            <a:ext cx="190017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031878" y="5086418"/>
            <a:ext cx="126678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923443" y="5320884"/>
            <a:ext cx="228020" cy="3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923443" y="5390590"/>
            <a:ext cx="228020" cy="3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252807" y="5257515"/>
            <a:ext cx="2311878" cy="247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3006542" y="5453960"/>
            <a:ext cx="196351" cy="23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3031878" y="6049631"/>
            <a:ext cx="126678" cy="228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923443" y="6284098"/>
            <a:ext cx="228020" cy="3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923443" y="6347467"/>
            <a:ext cx="228020" cy="38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252807" y="6315783"/>
            <a:ext cx="228020" cy="31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518831" y="6227065"/>
            <a:ext cx="753735" cy="234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006542" y="6404500"/>
            <a:ext cx="361033" cy="240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3013362"/>
            <a:ext cx="10222282" cy="1800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23392" y="3013362"/>
            <a:ext cx="864096" cy="84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87488" y="3141976"/>
            <a:ext cx="6480720" cy="84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68208" y="3048301"/>
            <a:ext cx="2664296" cy="84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1876" y="4129051"/>
            <a:ext cx="864096" cy="847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174721"/>
            <a:ext cx="380952" cy="410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16"/>
          <a:stretch>
            <a:fillRect/>
          </a:stretch>
        </p:blipFill>
        <p:spPr>
          <a:xfrm>
            <a:off x="720000" y="827999"/>
            <a:ext cx="1080000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429000"/>
            <a:ext cx="8748492" cy="115212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11424" y="3438634"/>
            <a:ext cx="7272808" cy="926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250322" y="3438634"/>
            <a:ext cx="1158046" cy="913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0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4058844"/>
            <a:ext cx="723809" cy="45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1429" y="4058844"/>
            <a:ext cx="4704760" cy="457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4992835"/>
            <a:ext cx="347735" cy="37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3552" y="4992835"/>
            <a:ext cx="1904066" cy="371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24761" y="4992835"/>
            <a:ext cx="1028571" cy="352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43809" y="5888704"/>
            <a:ext cx="819047" cy="362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9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5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772816"/>
            <a:ext cx="10800000" cy="273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3329" y="2087174"/>
            <a:ext cx="805584" cy="43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78913" y="2058596"/>
            <a:ext cx="2146796" cy="43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97138" y="2134804"/>
            <a:ext cx="352380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1424" y="2125278"/>
            <a:ext cx="200000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35233" y="2258642"/>
            <a:ext cx="342857" cy="4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92376" y="2125278"/>
            <a:ext cx="523809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987614" y="2134804"/>
            <a:ext cx="352380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11424" y="2125278"/>
            <a:ext cx="190476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5709" y="2134804"/>
            <a:ext cx="352380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330471" y="2125278"/>
            <a:ext cx="742857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35233" y="2134804"/>
            <a:ext cx="352380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68566" y="2125278"/>
            <a:ext cx="200001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9092376" y="2125278"/>
            <a:ext cx="990476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254281" y="2134804"/>
            <a:ext cx="352380" cy="30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73328" y="3011196"/>
            <a:ext cx="276190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244757" y="3011196"/>
            <a:ext cx="1885714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16185" y="3154086"/>
            <a:ext cx="342857" cy="4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606662" y="3011196"/>
            <a:ext cx="1257142" cy="38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949519" y="3154086"/>
            <a:ext cx="342857" cy="4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378090" y="3020722"/>
            <a:ext cx="1685714" cy="38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873328" y="3849484"/>
            <a:ext cx="6419047" cy="457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7473328" y="3916166"/>
            <a:ext cx="200001" cy="34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844757" y="3849484"/>
            <a:ext cx="647619" cy="43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5340"/>
            <a:ext cx="2790476" cy="4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91428" y="1075808"/>
            <a:ext cx="485714" cy="4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24761" y="1085340"/>
            <a:ext cx="2028571" cy="41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86666" y="1066277"/>
            <a:ext cx="733333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10476" y="1066277"/>
            <a:ext cx="895238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86666" y="1142526"/>
            <a:ext cx="352380" cy="29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720000" y="1066277"/>
            <a:ext cx="95239" cy="45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996190" y="1266431"/>
            <a:ext cx="333333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24761" y="1066277"/>
            <a:ext cx="476190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081904" y="1142526"/>
            <a:ext cx="342857" cy="29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4761" y="1952674"/>
            <a:ext cx="5533333" cy="45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20000" y="1962205"/>
            <a:ext cx="95238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777142" y="2152828"/>
            <a:ext cx="342858" cy="57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77142" y="1962205"/>
            <a:ext cx="1057142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272380" y="1895487"/>
            <a:ext cx="619049" cy="514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8929525" y="1962205"/>
            <a:ext cx="1495235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2896258"/>
            <a:ext cx="1295238" cy="38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110476" y="2915320"/>
            <a:ext cx="761904" cy="352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034285" y="2915320"/>
            <a:ext cx="1876190" cy="352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072380" y="2915320"/>
            <a:ext cx="980952" cy="343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177142" y="2915320"/>
            <a:ext cx="285714" cy="343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605714" y="2924852"/>
            <a:ext cx="352380" cy="295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120000" y="2905789"/>
            <a:ext cx="733333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043809" y="3001101"/>
            <a:ext cx="342857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043809" y="3096412"/>
            <a:ext cx="342857" cy="57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510476" y="2915320"/>
            <a:ext cx="295238" cy="352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958095" y="2915320"/>
            <a:ext cx="1466666" cy="352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0081904" y="3001101"/>
            <a:ext cx="342857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681904" y="3792186"/>
            <a:ext cx="1895238" cy="38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1904" y="4659521"/>
            <a:ext cx="1000000" cy="4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796190" y="4659521"/>
            <a:ext cx="1038095" cy="400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958095" y="4640459"/>
            <a:ext cx="2228571" cy="457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291428" y="4659521"/>
            <a:ext cx="1628571" cy="419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7043809" y="4669052"/>
            <a:ext cx="428571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720000" y="4697646"/>
            <a:ext cx="761904" cy="352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8662857" y="4735770"/>
            <a:ext cx="304762" cy="257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9139047" y="4697646"/>
            <a:ext cx="780952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0081904" y="4783426"/>
            <a:ext cx="342857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10081904" y="4878737"/>
            <a:ext cx="342857" cy="57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81904" y="5536387"/>
            <a:ext cx="2190476" cy="447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1171000"/>
            <a:ext cx="342857" cy="400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53227"/>
            <a:ext cx="390476" cy="4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161339"/>
            <a:ext cx="390476" cy="400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35579"/>
            <a:ext cx="380952" cy="41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6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3134632"/>
            <a:ext cx="438095" cy="40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3762793"/>
            <a:ext cx="352380" cy="400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6666" y="2163826"/>
            <a:ext cx="323809" cy="40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6190" y="5045396"/>
            <a:ext cx="466666" cy="46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58095" y="5093104"/>
            <a:ext cx="323809" cy="400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2024-07-30T15:53:06Z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