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6EE927-84F0-3C45-500E-05459BA5F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17" y="2387546"/>
            <a:ext cx="11995766" cy="20829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0312F-880E-8C7A-9B1D-2362C865E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3660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5BE8E-C114-AFDA-1391-173EF13F4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37015-80D4-A67E-482D-546F531A88E4}"/>
              </a:ext>
            </a:extLst>
          </p:cNvPr>
          <p:cNvSpPr/>
          <p:nvPr/>
        </p:nvSpPr>
        <p:spPr bwMode="auto">
          <a:xfrm>
            <a:off x="1434284" y="3012330"/>
            <a:ext cx="3742858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A5B53-C002-E898-5DC7-C26C0E1ADA99}"/>
              </a:ext>
            </a:extLst>
          </p:cNvPr>
          <p:cNvSpPr/>
          <p:nvPr/>
        </p:nvSpPr>
        <p:spPr bwMode="auto">
          <a:xfrm>
            <a:off x="681904" y="3908955"/>
            <a:ext cx="3742857" cy="4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FA3A2C-B505-1F37-3A3E-FE7CC8E4A479}"/>
              </a:ext>
            </a:extLst>
          </p:cNvPr>
          <p:cNvSpPr/>
          <p:nvPr/>
        </p:nvSpPr>
        <p:spPr bwMode="auto">
          <a:xfrm>
            <a:off x="681904" y="4796041"/>
            <a:ext cx="4942857" cy="467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CF191B0-67AD-CA8B-2567-AEAA659C6243}"/>
              </a:ext>
            </a:extLst>
          </p:cNvPr>
          <p:cNvSpPr/>
          <p:nvPr/>
        </p:nvSpPr>
        <p:spPr bwMode="auto">
          <a:xfrm>
            <a:off x="711221" y="3012330"/>
            <a:ext cx="723064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51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BC491-4EC5-BB8D-4CDA-2E20591B28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49623F-B355-AF4B-562E-E8A7F587BDB9}"/>
              </a:ext>
            </a:extLst>
          </p:cNvPr>
          <p:cNvSpPr/>
          <p:nvPr/>
        </p:nvSpPr>
        <p:spPr bwMode="auto">
          <a:xfrm>
            <a:off x="1281904" y="2802564"/>
            <a:ext cx="781648" cy="43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2B95A-7B5A-3F89-9793-0473E75A2DDA}"/>
              </a:ext>
            </a:extLst>
          </p:cNvPr>
          <p:cNvSpPr/>
          <p:nvPr/>
        </p:nvSpPr>
        <p:spPr bwMode="auto">
          <a:xfrm>
            <a:off x="1991544" y="5416239"/>
            <a:ext cx="1023694" cy="667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2C97F2-BAC9-6B7B-F798-28AD91115C92}"/>
              </a:ext>
            </a:extLst>
          </p:cNvPr>
          <p:cNvSpPr/>
          <p:nvPr/>
        </p:nvSpPr>
        <p:spPr bwMode="auto">
          <a:xfrm>
            <a:off x="1281905" y="5645175"/>
            <a:ext cx="709640" cy="43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826D8F-5668-C7EC-644E-95805E2307D6}"/>
              </a:ext>
            </a:extLst>
          </p:cNvPr>
          <p:cNvSpPr/>
          <p:nvPr/>
        </p:nvSpPr>
        <p:spPr bwMode="auto">
          <a:xfrm>
            <a:off x="2681904" y="5855032"/>
            <a:ext cx="504761" cy="3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00967B-3D4B-2669-1623-18354C2469A8}"/>
              </a:ext>
            </a:extLst>
          </p:cNvPr>
          <p:cNvSpPr/>
          <p:nvPr/>
        </p:nvSpPr>
        <p:spPr bwMode="auto">
          <a:xfrm>
            <a:off x="2786666" y="5950422"/>
            <a:ext cx="542857" cy="362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082C8E-A933-DCEB-BF0E-25BD73307BB6}"/>
              </a:ext>
            </a:extLst>
          </p:cNvPr>
          <p:cNvSpPr/>
          <p:nvPr/>
        </p:nvSpPr>
        <p:spPr bwMode="auto">
          <a:xfrm>
            <a:off x="1991544" y="2819872"/>
            <a:ext cx="1253885" cy="438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5C4FB-6037-F5CA-C3F9-5A85FFB6D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80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1E3575-1C0D-1EF1-91D4-734CBC1BAC1F}"/>
              </a:ext>
            </a:extLst>
          </p:cNvPr>
          <p:cNvSpPr/>
          <p:nvPr/>
        </p:nvSpPr>
        <p:spPr bwMode="auto">
          <a:xfrm>
            <a:off x="1596190" y="2039619"/>
            <a:ext cx="200000" cy="343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70F0E1-C964-459B-8D7C-2E0F9FAA17EB}"/>
              </a:ext>
            </a:extLst>
          </p:cNvPr>
          <p:cNvSpPr/>
          <p:nvPr/>
        </p:nvSpPr>
        <p:spPr bwMode="auto">
          <a:xfrm>
            <a:off x="681904" y="2268587"/>
            <a:ext cx="790478" cy="4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4454F-3874-F4CC-DFB9-02A895DA38B9}"/>
              </a:ext>
            </a:extLst>
          </p:cNvPr>
          <p:cNvSpPr/>
          <p:nvPr/>
        </p:nvSpPr>
        <p:spPr bwMode="auto">
          <a:xfrm>
            <a:off x="1500953" y="2268587"/>
            <a:ext cx="2104761" cy="728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CC368A-006E-3863-0A82-20FDE36A81BE}"/>
              </a:ext>
            </a:extLst>
          </p:cNvPr>
          <p:cNvSpPr/>
          <p:nvPr/>
        </p:nvSpPr>
        <p:spPr bwMode="auto">
          <a:xfrm>
            <a:off x="3634285" y="2573877"/>
            <a:ext cx="152380" cy="104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DE2F75-D4D7-4427-DAE2-0C5B95835D73}"/>
              </a:ext>
            </a:extLst>
          </p:cNvPr>
          <p:cNvSpPr/>
          <p:nvPr/>
        </p:nvSpPr>
        <p:spPr bwMode="auto">
          <a:xfrm>
            <a:off x="681904" y="5140223"/>
            <a:ext cx="819049" cy="4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9B4CD6-5F3F-3FEA-9AF6-C3773EEB307C}"/>
              </a:ext>
            </a:extLst>
          </p:cNvPr>
          <p:cNvSpPr/>
          <p:nvPr/>
        </p:nvSpPr>
        <p:spPr bwMode="auto">
          <a:xfrm>
            <a:off x="1472383" y="5140223"/>
            <a:ext cx="1580950" cy="40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00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F9D35-09C4-5D52-E0D9-C649FD641A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511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B9638-D50F-E90B-2B3A-CA05A1116D7E}"/>
              </a:ext>
            </a:extLst>
          </p:cNvPr>
          <p:cNvSpPr/>
          <p:nvPr/>
        </p:nvSpPr>
        <p:spPr bwMode="auto">
          <a:xfrm>
            <a:off x="1383833" y="2616504"/>
            <a:ext cx="3438316" cy="391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0CDCE6-C7E3-2B05-F8F3-829D8D093202}"/>
              </a:ext>
            </a:extLst>
          </p:cNvPr>
          <p:cNvSpPr/>
          <p:nvPr/>
        </p:nvSpPr>
        <p:spPr bwMode="auto">
          <a:xfrm>
            <a:off x="4822149" y="2889038"/>
            <a:ext cx="144681" cy="9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DA7B1B-31D4-C053-2A23-93DDAA4707F2}"/>
              </a:ext>
            </a:extLst>
          </p:cNvPr>
          <p:cNvSpPr/>
          <p:nvPr/>
        </p:nvSpPr>
        <p:spPr bwMode="auto">
          <a:xfrm>
            <a:off x="685957" y="5946530"/>
            <a:ext cx="697876" cy="391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284AD4-E9EE-DB83-DFA9-687C4EDF97EC}"/>
              </a:ext>
            </a:extLst>
          </p:cNvPr>
          <p:cNvSpPr/>
          <p:nvPr/>
        </p:nvSpPr>
        <p:spPr bwMode="auto">
          <a:xfrm>
            <a:off x="1271464" y="5727398"/>
            <a:ext cx="1440159" cy="830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D146B57-B6F8-3245-4B64-AC86BB5C5528}"/>
              </a:ext>
            </a:extLst>
          </p:cNvPr>
          <p:cNvSpPr/>
          <p:nvPr/>
        </p:nvSpPr>
        <p:spPr bwMode="auto">
          <a:xfrm>
            <a:off x="707692" y="2569417"/>
            <a:ext cx="642098" cy="4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94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894EB-CF41-2293-0642-C12DDCC89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B25C76-F996-747E-87D7-36F02CDA7ED3}"/>
              </a:ext>
            </a:extLst>
          </p:cNvPr>
          <p:cNvSpPr/>
          <p:nvPr/>
        </p:nvSpPr>
        <p:spPr bwMode="auto">
          <a:xfrm>
            <a:off x="1424760" y="2018528"/>
            <a:ext cx="2657143" cy="43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3FB252-9F3F-6674-1CFC-D35E4B1BD11A}"/>
              </a:ext>
            </a:extLst>
          </p:cNvPr>
          <p:cNvSpPr/>
          <p:nvPr/>
        </p:nvSpPr>
        <p:spPr bwMode="auto">
          <a:xfrm>
            <a:off x="1596190" y="5275817"/>
            <a:ext cx="200000" cy="34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73545B-4DA3-8DF1-65C0-C24881F4A931}"/>
              </a:ext>
            </a:extLst>
          </p:cNvPr>
          <p:cNvSpPr/>
          <p:nvPr/>
        </p:nvSpPr>
        <p:spPr bwMode="auto">
          <a:xfrm>
            <a:off x="2386666" y="5275817"/>
            <a:ext cx="190476" cy="342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2D1C9-D5F5-A3C6-9717-356780B70FE1}"/>
              </a:ext>
            </a:extLst>
          </p:cNvPr>
          <p:cNvSpPr/>
          <p:nvPr/>
        </p:nvSpPr>
        <p:spPr bwMode="auto">
          <a:xfrm>
            <a:off x="618175" y="5447253"/>
            <a:ext cx="806584" cy="582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DF4DE9-B793-E8CE-E17D-9A5E235AAC7F}"/>
              </a:ext>
            </a:extLst>
          </p:cNvPr>
          <p:cNvSpPr/>
          <p:nvPr/>
        </p:nvSpPr>
        <p:spPr bwMode="auto">
          <a:xfrm>
            <a:off x="1462857" y="5332962"/>
            <a:ext cx="2752380" cy="838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90CD3D-6248-2658-B914-0A09913D1500}"/>
              </a:ext>
            </a:extLst>
          </p:cNvPr>
          <p:cNvSpPr/>
          <p:nvPr/>
        </p:nvSpPr>
        <p:spPr bwMode="auto">
          <a:xfrm>
            <a:off x="516350" y="1992100"/>
            <a:ext cx="908409" cy="464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79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E2BD2-19E1-404B-C5AC-BE9ECF00CD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30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96BF4-ECB4-7BA2-E855-D184F3730BD0}"/>
              </a:ext>
            </a:extLst>
          </p:cNvPr>
          <p:cNvSpPr/>
          <p:nvPr/>
        </p:nvSpPr>
        <p:spPr bwMode="auto">
          <a:xfrm>
            <a:off x="1487488" y="2790975"/>
            <a:ext cx="3051558" cy="438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6752B83-CCF3-3D10-BB10-3FE009A44854}"/>
              </a:ext>
            </a:extLst>
          </p:cNvPr>
          <p:cNvSpPr/>
          <p:nvPr/>
        </p:nvSpPr>
        <p:spPr bwMode="auto">
          <a:xfrm>
            <a:off x="697010" y="2790975"/>
            <a:ext cx="790478" cy="438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64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D0B91-D736-5648-B5C8-B54C982CC5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2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7C756-B244-CF8A-9B33-F1F4CA08E6DD}"/>
              </a:ext>
            </a:extLst>
          </p:cNvPr>
          <p:cNvSpPr/>
          <p:nvPr/>
        </p:nvSpPr>
        <p:spPr bwMode="auto">
          <a:xfrm>
            <a:off x="4043809" y="3614887"/>
            <a:ext cx="190476" cy="343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95B6D-E2EA-07E7-8B65-59428E29BEEA}"/>
              </a:ext>
            </a:extLst>
          </p:cNvPr>
          <p:cNvSpPr/>
          <p:nvPr/>
        </p:nvSpPr>
        <p:spPr bwMode="auto">
          <a:xfrm>
            <a:off x="1291428" y="3834403"/>
            <a:ext cx="771427" cy="43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4211BE-86F3-B28F-9D51-982E55904161}"/>
              </a:ext>
            </a:extLst>
          </p:cNvPr>
          <p:cNvSpPr/>
          <p:nvPr/>
        </p:nvSpPr>
        <p:spPr bwMode="auto">
          <a:xfrm>
            <a:off x="2072380" y="3843947"/>
            <a:ext cx="400000" cy="4103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EBE16-A8B7-C59D-82FB-29AE63873446}"/>
              </a:ext>
            </a:extLst>
          </p:cNvPr>
          <p:cNvSpPr/>
          <p:nvPr/>
        </p:nvSpPr>
        <p:spPr bwMode="auto">
          <a:xfrm>
            <a:off x="2634285" y="3958476"/>
            <a:ext cx="704761" cy="257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A741CD-B1AE-2D17-DCAA-04FE918220D2}"/>
              </a:ext>
            </a:extLst>
          </p:cNvPr>
          <p:cNvSpPr/>
          <p:nvPr/>
        </p:nvSpPr>
        <p:spPr bwMode="auto">
          <a:xfrm>
            <a:off x="3491428" y="4006197"/>
            <a:ext cx="342857" cy="47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0DD6A5-73EE-C592-4183-FF5B531F11D9}"/>
              </a:ext>
            </a:extLst>
          </p:cNvPr>
          <p:cNvSpPr/>
          <p:nvPr/>
        </p:nvSpPr>
        <p:spPr bwMode="auto">
          <a:xfrm>
            <a:off x="3910476" y="3834403"/>
            <a:ext cx="990476" cy="419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32A6D7-4A82-4719-C37C-3CF1C86DF2B5}"/>
              </a:ext>
            </a:extLst>
          </p:cNvPr>
          <p:cNvSpPr/>
          <p:nvPr/>
        </p:nvSpPr>
        <p:spPr bwMode="auto">
          <a:xfrm>
            <a:off x="4958095" y="4092094"/>
            <a:ext cx="152380" cy="162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2F1DC7-649A-B65D-047D-1863C3B74548}"/>
              </a:ext>
            </a:extLst>
          </p:cNvPr>
          <p:cNvSpPr/>
          <p:nvPr/>
        </p:nvSpPr>
        <p:spPr bwMode="auto">
          <a:xfrm>
            <a:off x="4015238" y="4149359"/>
            <a:ext cx="285714" cy="35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79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BFB64-F56E-C802-2FFB-F8BA2F135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968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9708C-888A-C55E-8F4A-18DEA1561BC8}"/>
              </a:ext>
            </a:extLst>
          </p:cNvPr>
          <p:cNvSpPr/>
          <p:nvPr/>
        </p:nvSpPr>
        <p:spPr bwMode="auto">
          <a:xfrm>
            <a:off x="2994959" y="1106999"/>
            <a:ext cx="188830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7DC6E-DF35-E76F-168E-A3D91A21D576}"/>
              </a:ext>
            </a:extLst>
          </p:cNvPr>
          <p:cNvSpPr/>
          <p:nvPr/>
        </p:nvSpPr>
        <p:spPr bwMode="auto">
          <a:xfrm>
            <a:off x="5656571" y="1106999"/>
            <a:ext cx="17983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B36B5E-1612-D6FB-B614-4B9869427666}"/>
              </a:ext>
            </a:extLst>
          </p:cNvPr>
          <p:cNvSpPr/>
          <p:nvPr/>
        </p:nvSpPr>
        <p:spPr bwMode="auto">
          <a:xfrm>
            <a:off x="8444070" y="1106999"/>
            <a:ext cx="17983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EA2ED6-8C6F-1D67-2602-2FDF5E60238F}"/>
              </a:ext>
            </a:extLst>
          </p:cNvPr>
          <p:cNvSpPr/>
          <p:nvPr/>
        </p:nvSpPr>
        <p:spPr bwMode="auto">
          <a:xfrm>
            <a:off x="684032" y="1331999"/>
            <a:ext cx="1366773" cy="386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0F7204-91A4-061F-2E6A-53EEE6861818}"/>
              </a:ext>
            </a:extLst>
          </p:cNvPr>
          <p:cNvSpPr/>
          <p:nvPr/>
        </p:nvSpPr>
        <p:spPr bwMode="auto">
          <a:xfrm>
            <a:off x="2068790" y="1169999"/>
            <a:ext cx="287741" cy="6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C898C9-8E49-E39D-0280-7445B2BA77DC}"/>
              </a:ext>
            </a:extLst>
          </p:cNvPr>
          <p:cNvSpPr/>
          <p:nvPr/>
        </p:nvSpPr>
        <p:spPr bwMode="auto">
          <a:xfrm>
            <a:off x="2482418" y="1484999"/>
            <a:ext cx="314717" cy="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B29F21-31E0-F08A-09AF-7AE681789A23}"/>
              </a:ext>
            </a:extLst>
          </p:cNvPr>
          <p:cNvSpPr/>
          <p:nvPr/>
        </p:nvSpPr>
        <p:spPr bwMode="auto">
          <a:xfrm>
            <a:off x="2869072" y="1520999"/>
            <a:ext cx="476572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8BFAF2-ED75-D880-4AF3-B17146D0CE9C}"/>
              </a:ext>
            </a:extLst>
          </p:cNvPr>
          <p:cNvSpPr/>
          <p:nvPr/>
        </p:nvSpPr>
        <p:spPr bwMode="auto">
          <a:xfrm>
            <a:off x="3408588" y="1169999"/>
            <a:ext cx="845241" cy="6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3FA93C-844D-7C01-8A9C-4B2CB8710707}"/>
              </a:ext>
            </a:extLst>
          </p:cNvPr>
          <p:cNvSpPr/>
          <p:nvPr/>
        </p:nvSpPr>
        <p:spPr bwMode="auto">
          <a:xfrm>
            <a:off x="4406692" y="1169999"/>
            <a:ext cx="602459" cy="6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6536B04-93A6-D59E-DC16-EEB14B3084C8}"/>
              </a:ext>
            </a:extLst>
          </p:cNvPr>
          <p:cNvSpPr/>
          <p:nvPr/>
        </p:nvSpPr>
        <p:spPr bwMode="auto">
          <a:xfrm>
            <a:off x="5135039" y="1484999"/>
            <a:ext cx="314717" cy="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DEDEFA7-E726-EF83-4919-73FD79FEA42B}"/>
              </a:ext>
            </a:extLst>
          </p:cNvPr>
          <p:cNvSpPr/>
          <p:nvPr/>
        </p:nvSpPr>
        <p:spPr bwMode="auto">
          <a:xfrm>
            <a:off x="5521692" y="1520999"/>
            <a:ext cx="476572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7C39654-AF5D-584E-9EB8-277EDF45ACD6}"/>
              </a:ext>
            </a:extLst>
          </p:cNvPr>
          <p:cNvSpPr/>
          <p:nvPr/>
        </p:nvSpPr>
        <p:spPr bwMode="auto">
          <a:xfrm>
            <a:off x="6061208" y="1484999"/>
            <a:ext cx="323709" cy="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FEC216-F44C-5AB6-4FE9-0821B6F287D5}"/>
              </a:ext>
            </a:extLst>
          </p:cNvPr>
          <p:cNvSpPr/>
          <p:nvPr/>
        </p:nvSpPr>
        <p:spPr bwMode="auto">
          <a:xfrm>
            <a:off x="6474837" y="1169999"/>
            <a:ext cx="899193" cy="6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C96A5E-3FEF-5E2B-E5BF-2F4EE089F838}"/>
              </a:ext>
            </a:extLst>
          </p:cNvPr>
          <p:cNvSpPr/>
          <p:nvPr/>
        </p:nvSpPr>
        <p:spPr bwMode="auto">
          <a:xfrm>
            <a:off x="7436974" y="1520999"/>
            <a:ext cx="2229999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DB6ED90-0A7C-797A-9F69-3981184F6491}"/>
              </a:ext>
            </a:extLst>
          </p:cNvPr>
          <p:cNvSpPr/>
          <p:nvPr/>
        </p:nvSpPr>
        <p:spPr bwMode="auto">
          <a:xfrm>
            <a:off x="2976975" y="1628999"/>
            <a:ext cx="26975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B52562-2BA4-17D2-3632-1450917934B5}"/>
              </a:ext>
            </a:extLst>
          </p:cNvPr>
          <p:cNvSpPr/>
          <p:nvPr/>
        </p:nvSpPr>
        <p:spPr bwMode="auto">
          <a:xfrm>
            <a:off x="5629595" y="1628999"/>
            <a:ext cx="26975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746FE8-41E8-486F-262B-0AA932B2A05C}"/>
              </a:ext>
            </a:extLst>
          </p:cNvPr>
          <p:cNvSpPr/>
          <p:nvPr/>
        </p:nvSpPr>
        <p:spPr bwMode="auto">
          <a:xfrm>
            <a:off x="9019554" y="1628999"/>
            <a:ext cx="188830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6AC500-842C-99AF-4A03-AD98DCB7A80C}"/>
              </a:ext>
            </a:extLst>
          </p:cNvPr>
          <p:cNvSpPr/>
          <p:nvPr/>
        </p:nvSpPr>
        <p:spPr bwMode="auto">
          <a:xfrm>
            <a:off x="7463950" y="1682999"/>
            <a:ext cx="917177" cy="6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39228FA-43EC-D0B5-71AC-96BA94A10552}"/>
              </a:ext>
            </a:extLst>
          </p:cNvPr>
          <p:cNvSpPr/>
          <p:nvPr/>
        </p:nvSpPr>
        <p:spPr bwMode="auto">
          <a:xfrm>
            <a:off x="8498022" y="1682999"/>
            <a:ext cx="1079032" cy="69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DAA4F75-04D2-FA1D-81F2-4981C584A915}"/>
              </a:ext>
            </a:extLst>
          </p:cNvPr>
          <p:cNvSpPr/>
          <p:nvPr/>
        </p:nvSpPr>
        <p:spPr bwMode="auto">
          <a:xfrm>
            <a:off x="8992578" y="2150999"/>
            <a:ext cx="26975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78C3CD4-4282-8ABB-22EE-488FD9E2B8E1}"/>
              </a:ext>
            </a:extLst>
          </p:cNvPr>
          <p:cNvSpPr/>
          <p:nvPr/>
        </p:nvSpPr>
        <p:spPr bwMode="auto">
          <a:xfrm>
            <a:off x="2257620" y="2987999"/>
            <a:ext cx="179838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956229A-4B3D-EF1D-4DC2-232F8D8EDF92}"/>
              </a:ext>
            </a:extLst>
          </p:cNvPr>
          <p:cNvSpPr/>
          <p:nvPr/>
        </p:nvSpPr>
        <p:spPr bwMode="auto">
          <a:xfrm>
            <a:off x="5117055" y="2987999"/>
            <a:ext cx="269758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BBA6393-8B3C-0F81-C770-A4F7BE7A3BB4}"/>
              </a:ext>
            </a:extLst>
          </p:cNvPr>
          <p:cNvSpPr/>
          <p:nvPr/>
        </p:nvSpPr>
        <p:spPr bwMode="auto">
          <a:xfrm>
            <a:off x="1736088" y="3329999"/>
            <a:ext cx="314717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7DF00BD-3BA2-E646-F380-F6BA0839A1C4}"/>
              </a:ext>
            </a:extLst>
          </p:cNvPr>
          <p:cNvSpPr/>
          <p:nvPr/>
        </p:nvSpPr>
        <p:spPr bwMode="auto">
          <a:xfrm>
            <a:off x="1736088" y="3419999"/>
            <a:ext cx="314717" cy="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4C8DE74-3934-C74C-B5CF-654DEB36C1F2}"/>
              </a:ext>
            </a:extLst>
          </p:cNvPr>
          <p:cNvSpPr/>
          <p:nvPr/>
        </p:nvSpPr>
        <p:spPr bwMode="auto">
          <a:xfrm>
            <a:off x="2131733" y="3401999"/>
            <a:ext cx="467580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6EE371A-028D-AD67-1F9D-DCAB0D617E34}"/>
              </a:ext>
            </a:extLst>
          </p:cNvPr>
          <p:cNvSpPr/>
          <p:nvPr/>
        </p:nvSpPr>
        <p:spPr bwMode="auto">
          <a:xfrm>
            <a:off x="2689233" y="3050999"/>
            <a:ext cx="602459" cy="6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B551C12-A388-92E0-C160-A161F474FF25}"/>
              </a:ext>
            </a:extLst>
          </p:cNvPr>
          <p:cNvSpPr/>
          <p:nvPr/>
        </p:nvSpPr>
        <p:spPr bwMode="auto">
          <a:xfrm>
            <a:off x="3408588" y="3374999"/>
            <a:ext cx="323709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718C516-39AE-2BFB-BECE-CD5E1CF88433}"/>
              </a:ext>
            </a:extLst>
          </p:cNvPr>
          <p:cNvSpPr/>
          <p:nvPr/>
        </p:nvSpPr>
        <p:spPr bwMode="auto">
          <a:xfrm>
            <a:off x="3804233" y="2987999"/>
            <a:ext cx="1141975" cy="746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64E0EAB-8934-BF45-4DF0-F82DEDB347C9}"/>
              </a:ext>
            </a:extLst>
          </p:cNvPr>
          <p:cNvSpPr/>
          <p:nvPr/>
        </p:nvSpPr>
        <p:spPr bwMode="auto">
          <a:xfrm>
            <a:off x="5009152" y="3401999"/>
            <a:ext cx="476572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7D5D5C9-DA5C-06F5-AB5B-FC578FC05699}"/>
              </a:ext>
            </a:extLst>
          </p:cNvPr>
          <p:cNvSpPr/>
          <p:nvPr/>
        </p:nvSpPr>
        <p:spPr bwMode="auto">
          <a:xfrm>
            <a:off x="2230644" y="3509999"/>
            <a:ext cx="26975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0310535-73F4-D9AF-8CF2-AC8D1DAA3453}"/>
              </a:ext>
            </a:extLst>
          </p:cNvPr>
          <p:cNvSpPr/>
          <p:nvPr/>
        </p:nvSpPr>
        <p:spPr bwMode="auto">
          <a:xfrm>
            <a:off x="3903144" y="3509999"/>
            <a:ext cx="26975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2D505BE-18A4-8023-9017-F4349F13BA09}"/>
              </a:ext>
            </a:extLst>
          </p:cNvPr>
          <p:cNvSpPr/>
          <p:nvPr/>
        </p:nvSpPr>
        <p:spPr bwMode="auto">
          <a:xfrm>
            <a:off x="5108063" y="3509999"/>
            <a:ext cx="278749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8DD8830-37C6-B7DA-98DC-EFF2446DAB1C}"/>
              </a:ext>
            </a:extLst>
          </p:cNvPr>
          <p:cNvSpPr/>
          <p:nvPr/>
        </p:nvSpPr>
        <p:spPr bwMode="auto">
          <a:xfrm>
            <a:off x="2689233" y="4355999"/>
            <a:ext cx="278749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60CA09C-34ED-1280-6D6E-B2240DF5C506}"/>
              </a:ext>
            </a:extLst>
          </p:cNvPr>
          <p:cNvSpPr/>
          <p:nvPr/>
        </p:nvSpPr>
        <p:spPr bwMode="auto">
          <a:xfrm>
            <a:off x="3633386" y="4355999"/>
            <a:ext cx="26975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61CB5EA-3E9A-AEB0-3BD6-99B0AA6B0C33}"/>
              </a:ext>
            </a:extLst>
          </p:cNvPr>
          <p:cNvSpPr/>
          <p:nvPr/>
        </p:nvSpPr>
        <p:spPr bwMode="auto">
          <a:xfrm>
            <a:off x="1736088" y="4688999"/>
            <a:ext cx="314717" cy="5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257D2FA-995D-5BDF-7D7C-A708C9322F46}"/>
              </a:ext>
            </a:extLst>
          </p:cNvPr>
          <p:cNvSpPr/>
          <p:nvPr/>
        </p:nvSpPr>
        <p:spPr bwMode="auto">
          <a:xfrm>
            <a:off x="1736088" y="4787999"/>
            <a:ext cx="314717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52F6526-D796-08ED-1D0E-9645D4CDF24B}"/>
              </a:ext>
            </a:extLst>
          </p:cNvPr>
          <p:cNvSpPr/>
          <p:nvPr/>
        </p:nvSpPr>
        <p:spPr bwMode="auto">
          <a:xfrm>
            <a:off x="2194677" y="4733999"/>
            <a:ext cx="323709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59B51BD-4F87-AE4A-6B0F-31A28C4ECFE2}"/>
              </a:ext>
            </a:extLst>
          </p:cNvPr>
          <p:cNvSpPr/>
          <p:nvPr/>
        </p:nvSpPr>
        <p:spPr bwMode="auto">
          <a:xfrm>
            <a:off x="2590322" y="4760999"/>
            <a:ext cx="476572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A3D96857-F6CC-9E0E-EA9E-750FFF58B235}"/>
              </a:ext>
            </a:extLst>
          </p:cNvPr>
          <p:cNvSpPr/>
          <p:nvPr/>
        </p:nvSpPr>
        <p:spPr bwMode="auto">
          <a:xfrm>
            <a:off x="3129838" y="4616999"/>
            <a:ext cx="332701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411C2D32-D0EE-13D2-14C4-7E4305246C3E}"/>
              </a:ext>
            </a:extLst>
          </p:cNvPr>
          <p:cNvSpPr/>
          <p:nvPr/>
        </p:nvSpPr>
        <p:spPr bwMode="auto">
          <a:xfrm>
            <a:off x="3525483" y="4760999"/>
            <a:ext cx="476572" cy="3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7351E90-4EEC-D815-9D16-4EB58A181F0A}"/>
              </a:ext>
            </a:extLst>
          </p:cNvPr>
          <p:cNvSpPr/>
          <p:nvPr/>
        </p:nvSpPr>
        <p:spPr bwMode="auto">
          <a:xfrm>
            <a:off x="2680241" y="4868999"/>
            <a:ext cx="296733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21C1400D-A6F6-D4CB-9AB2-0C7A27D6748F}"/>
              </a:ext>
            </a:extLst>
          </p:cNvPr>
          <p:cNvSpPr/>
          <p:nvPr/>
        </p:nvSpPr>
        <p:spPr bwMode="auto">
          <a:xfrm>
            <a:off x="3624394" y="4868999"/>
            <a:ext cx="278749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41AD9405-AFDA-D4CE-4509-A29C85685FD4}"/>
              </a:ext>
            </a:extLst>
          </p:cNvPr>
          <p:cNvSpPr/>
          <p:nvPr/>
        </p:nvSpPr>
        <p:spPr bwMode="auto">
          <a:xfrm>
            <a:off x="2743185" y="5714999"/>
            <a:ext cx="179838" cy="32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F0F0AAE4-14E1-63E9-03FA-544450AA35F3}"/>
              </a:ext>
            </a:extLst>
          </p:cNvPr>
          <p:cNvSpPr/>
          <p:nvPr/>
        </p:nvSpPr>
        <p:spPr bwMode="auto">
          <a:xfrm>
            <a:off x="1736088" y="6047999"/>
            <a:ext cx="314717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186D1A9-7A0F-1D56-8946-17810DDFC8E8}"/>
              </a:ext>
            </a:extLst>
          </p:cNvPr>
          <p:cNvSpPr/>
          <p:nvPr/>
        </p:nvSpPr>
        <p:spPr bwMode="auto">
          <a:xfrm>
            <a:off x="1736088" y="6137999"/>
            <a:ext cx="314717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FE011E6E-9271-B96B-9AA3-F9A52E02222A}"/>
              </a:ext>
            </a:extLst>
          </p:cNvPr>
          <p:cNvSpPr/>
          <p:nvPr/>
        </p:nvSpPr>
        <p:spPr bwMode="auto">
          <a:xfrm>
            <a:off x="2194677" y="6092999"/>
            <a:ext cx="323709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2B58D20C-6569-E0E1-86E2-A5142CADD75D}"/>
              </a:ext>
            </a:extLst>
          </p:cNvPr>
          <p:cNvSpPr/>
          <p:nvPr/>
        </p:nvSpPr>
        <p:spPr bwMode="auto">
          <a:xfrm>
            <a:off x="2590322" y="6119999"/>
            <a:ext cx="512540" cy="45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EE99EFF0-D0E9-81A2-8C48-E9882B611418}"/>
              </a:ext>
            </a:extLst>
          </p:cNvPr>
          <p:cNvSpPr/>
          <p:nvPr/>
        </p:nvSpPr>
        <p:spPr bwMode="auto">
          <a:xfrm>
            <a:off x="2626289" y="6218999"/>
            <a:ext cx="620443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3587C-C4E4-08F9-35F2-FD7E2FEC8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6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353FA9-93B8-2AA7-9277-B677E75D9CA6}"/>
              </a:ext>
            </a:extLst>
          </p:cNvPr>
          <p:cNvSpPr/>
          <p:nvPr/>
        </p:nvSpPr>
        <p:spPr bwMode="auto">
          <a:xfrm>
            <a:off x="2081904" y="4603656"/>
            <a:ext cx="3095238" cy="438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C27F2E-189C-3FCC-281E-35729C8935CC}"/>
              </a:ext>
            </a:extLst>
          </p:cNvPr>
          <p:cNvSpPr/>
          <p:nvPr/>
        </p:nvSpPr>
        <p:spPr bwMode="auto">
          <a:xfrm>
            <a:off x="5329523" y="4632259"/>
            <a:ext cx="2561904" cy="37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36CC3C-D6BE-DBF0-6DF7-9F75DA5E3DE9}"/>
              </a:ext>
            </a:extLst>
          </p:cNvPr>
          <p:cNvSpPr/>
          <p:nvPr/>
        </p:nvSpPr>
        <p:spPr bwMode="auto">
          <a:xfrm>
            <a:off x="8043809" y="4641794"/>
            <a:ext cx="1828571" cy="352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0EF6EA-878A-D9F2-3DB4-7B4CD5A845BA}"/>
              </a:ext>
            </a:extLst>
          </p:cNvPr>
          <p:cNvSpPr/>
          <p:nvPr/>
        </p:nvSpPr>
        <p:spPr bwMode="auto">
          <a:xfrm>
            <a:off x="10024761" y="4641794"/>
            <a:ext cx="809523" cy="37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E9B41E-D452-D7A8-C613-4FBF80660AC2}"/>
              </a:ext>
            </a:extLst>
          </p:cNvPr>
          <p:cNvSpPr/>
          <p:nvPr/>
        </p:nvSpPr>
        <p:spPr bwMode="auto">
          <a:xfrm>
            <a:off x="2777142" y="5538036"/>
            <a:ext cx="200000" cy="343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E44FC1-BB3E-63AA-65A7-6F94A76C5B49}"/>
              </a:ext>
            </a:extLst>
          </p:cNvPr>
          <p:cNvSpPr/>
          <p:nvPr/>
        </p:nvSpPr>
        <p:spPr bwMode="auto">
          <a:xfrm>
            <a:off x="5119999" y="5538036"/>
            <a:ext cx="1514283" cy="733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938CD4-09EA-D70A-A2B7-67989BF87047}"/>
              </a:ext>
            </a:extLst>
          </p:cNvPr>
          <p:cNvSpPr/>
          <p:nvPr/>
        </p:nvSpPr>
        <p:spPr bwMode="auto">
          <a:xfrm>
            <a:off x="1320000" y="5795467"/>
            <a:ext cx="2438095" cy="37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6DC4D0-C9CF-C9CE-A5BA-81E22A45303F}"/>
              </a:ext>
            </a:extLst>
          </p:cNvPr>
          <p:cNvSpPr/>
          <p:nvPr/>
        </p:nvSpPr>
        <p:spPr bwMode="auto">
          <a:xfrm>
            <a:off x="3824761" y="5814536"/>
            <a:ext cx="1085714" cy="343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3E86B9-2559-BC41-8A6E-E34B5E6CA206}"/>
              </a:ext>
            </a:extLst>
          </p:cNvPr>
          <p:cNvSpPr/>
          <p:nvPr/>
        </p:nvSpPr>
        <p:spPr bwMode="auto">
          <a:xfrm>
            <a:off x="4986666" y="5976622"/>
            <a:ext cx="504761" cy="3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F21D2A-1141-8FF3-A753-2D8A72E7DEF4}"/>
              </a:ext>
            </a:extLst>
          </p:cNvPr>
          <p:cNvSpPr/>
          <p:nvPr/>
        </p:nvSpPr>
        <p:spPr bwMode="auto">
          <a:xfrm>
            <a:off x="6681903" y="5805001"/>
            <a:ext cx="438095" cy="371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DFB436D-B10D-6A0C-1B43-E7DAC8B7159B}"/>
              </a:ext>
            </a:extLst>
          </p:cNvPr>
          <p:cNvSpPr/>
          <p:nvPr/>
        </p:nvSpPr>
        <p:spPr bwMode="auto">
          <a:xfrm>
            <a:off x="2081904" y="6052898"/>
            <a:ext cx="1628571" cy="409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A46868-CEC5-404C-DA14-890D0DB45ECB}"/>
              </a:ext>
            </a:extLst>
          </p:cNvPr>
          <p:cNvSpPr/>
          <p:nvPr/>
        </p:nvSpPr>
        <p:spPr bwMode="auto">
          <a:xfrm>
            <a:off x="5015238" y="6052898"/>
            <a:ext cx="409523" cy="390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83AF9B-ABBB-F07B-1A6B-F35F2503AFDC}"/>
              </a:ext>
            </a:extLst>
          </p:cNvPr>
          <p:cNvSpPr/>
          <p:nvPr/>
        </p:nvSpPr>
        <p:spPr bwMode="auto">
          <a:xfrm>
            <a:off x="1272381" y="4575053"/>
            <a:ext cx="809523" cy="51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731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2024-07-29T01:53:48Z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