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2" r:id="rId5"/>
    <p:sldId id="391" r:id="rId6"/>
    <p:sldId id="390" r:id="rId7"/>
    <p:sldId id="388" r:id="rId8"/>
    <p:sldId id="387" r:id="rId9"/>
    <p:sldId id="385" r:id="rId10"/>
    <p:sldId id="384" r:id="rId11"/>
    <p:sldId id="383" r:id="rId12"/>
    <p:sldId id="382" r:id="rId13"/>
    <p:sldId id="379" r:id="rId14"/>
    <p:sldId id="378" r:id="rId15"/>
    <p:sldId id="377" r:id="rId16"/>
    <p:sldId id="376" r:id="rId17"/>
    <p:sldId id="375" r:id="rId18"/>
    <p:sldId id="374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1468" y="2235138"/>
            <a:ext cx="9989063" cy="23877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53333" y="3059198"/>
            <a:ext cx="323809" cy="400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91428" y="3068733"/>
            <a:ext cx="771428" cy="390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77142" y="4022237"/>
            <a:ext cx="809523" cy="390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76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1999567"/>
            <a:ext cx="752380" cy="457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912" y="2704414"/>
            <a:ext cx="3432611" cy="3177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9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986666" y="2080646"/>
            <a:ext cx="1038095" cy="458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2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34285" y="3651905"/>
            <a:ext cx="600000" cy="400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184" y="4300640"/>
            <a:ext cx="3098959" cy="25020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3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681904" y="2917415"/>
            <a:ext cx="780952" cy="400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96" y="3117769"/>
            <a:ext cx="3962604" cy="32894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504" y="5267962"/>
            <a:ext cx="6293173" cy="1524078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7" name="矩形 6"/>
          <p:cNvSpPr/>
          <p:nvPr/>
        </p:nvSpPr>
        <p:spPr>
          <a:xfrm>
            <a:off x="1703512" y="5445224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1584" y="5445224"/>
            <a:ext cx="532859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541"/>
          <a:stretch>
            <a:fillRect/>
          </a:stretch>
        </p:blipFill>
        <p:spPr>
          <a:xfrm>
            <a:off x="696000" y="668643"/>
            <a:ext cx="10800000" cy="1808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77555"/>
            <a:ext cx="8208912" cy="4338389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767408" y="2477555"/>
            <a:ext cx="5688632" cy="663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76119" y="3296716"/>
            <a:ext cx="5059841" cy="663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791193" y="4048738"/>
            <a:ext cx="5059841" cy="663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09980" y="4956949"/>
            <a:ext cx="7098187" cy="992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623392" y="6030887"/>
            <a:ext cx="7920880" cy="663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^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673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18994" y="3646417"/>
            <a:ext cx="656951" cy="408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42780" y="3957599"/>
            <a:ext cx="133165" cy="80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62377" y="3681980"/>
            <a:ext cx="372865" cy="337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21675" y="3646417"/>
            <a:ext cx="381742" cy="382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489849" y="3655308"/>
            <a:ext cx="461641" cy="382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07102" y="3690871"/>
            <a:ext cx="967671" cy="328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052328" y="3770889"/>
            <a:ext cx="310720" cy="44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052328" y="3859799"/>
            <a:ext cx="310720" cy="44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584991" y="3646417"/>
            <a:ext cx="852261" cy="373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472763" y="3886471"/>
            <a:ext cx="142043" cy="151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518994" y="4464380"/>
            <a:ext cx="2468006" cy="39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022512" y="4713326"/>
            <a:ext cx="142043" cy="1422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536750" y="5291235"/>
            <a:ext cx="932160" cy="400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637587" y="5291235"/>
            <a:ext cx="461641" cy="382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054840" y="5326799"/>
            <a:ext cx="985427" cy="328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164556" y="5335689"/>
            <a:ext cx="328475" cy="275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670586" y="5291235"/>
            <a:ext cx="1429313" cy="382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259698" y="5406817"/>
            <a:ext cx="319597" cy="44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259698" y="5495726"/>
            <a:ext cx="319597" cy="53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518994" y="6144762"/>
            <a:ext cx="461641" cy="3734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936247" y="6171435"/>
            <a:ext cx="1331658" cy="328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338928" y="6126980"/>
            <a:ext cx="2468006" cy="39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5780301" y="6420380"/>
            <a:ext cx="150921" cy="97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10476" y="891366"/>
            <a:ext cx="3441877" cy="2502029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5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23526"/>
            <a:ext cx="1809523" cy="400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15238" y="1133059"/>
            <a:ext cx="990476" cy="428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577142" y="1133059"/>
            <a:ext cx="1654762" cy="428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31905" y="1133059"/>
            <a:ext cx="3497618" cy="40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5" y="2038707"/>
            <a:ext cx="990476" cy="428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739049" y="2029176"/>
            <a:ext cx="1857142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662857" y="2038707"/>
            <a:ext cx="495238" cy="40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120000" y="2038707"/>
            <a:ext cx="3114285" cy="40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300952" y="2038707"/>
            <a:ext cx="1714285" cy="40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5" y="2934823"/>
            <a:ext cx="961904" cy="428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739049" y="2925290"/>
            <a:ext cx="1857141" cy="503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662857" y="2925290"/>
            <a:ext cx="2647619" cy="419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339047" y="3182684"/>
            <a:ext cx="152380" cy="162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3830938"/>
            <a:ext cx="990476" cy="438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824761" y="3840471"/>
            <a:ext cx="1523809" cy="40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500952" y="3954869"/>
            <a:ext cx="333333" cy="57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500952" y="4059733"/>
            <a:ext cx="333333" cy="4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4015238" y="3840471"/>
            <a:ext cx="495238" cy="40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472380" y="3869071"/>
            <a:ext cx="1028571" cy="352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5662857" y="3878604"/>
            <a:ext cx="352380" cy="30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186666" y="3840471"/>
            <a:ext cx="495238" cy="40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643809" y="3869071"/>
            <a:ext cx="1057142" cy="352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843809" y="3878604"/>
            <a:ext cx="352380" cy="305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8367619" y="3840471"/>
            <a:ext cx="1514285" cy="409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0034285" y="3954869"/>
            <a:ext cx="333333" cy="57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0034285" y="4059733"/>
            <a:ext cx="333333" cy="4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81904" y="4727053"/>
            <a:ext cx="961904" cy="3908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624761" y="5032114"/>
            <a:ext cx="152380" cy="104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2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0476" y="4984808"/>
            <a:ext cx="352380" cy="400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629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2388" y="1862422"/>
            <a:ext cx="752240" cy="4419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34628" y="1881229"/>
            <a:ext cx="2952539" cy="394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81197" y="1853018"/>
            <a:ext cx="1382240" cy="432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966870" y="1918845"/>
            <a:ext cx="1607911" cy="357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678214" y="1862422"/>
            <a:ext cx="883881" cy="432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665529" y="1881229"/>
            <a:ext cx="648806" cy="394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83584" y="2774595"/>
            <a:ext cx="188059" cy="33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75377" y="2774595"/>
            <a:ext cx="197462" cy="33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2388" y="3000287"/>
            <a:ext cx="959105" cy="423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782538" y="3047306"/>
            <a:ext cx="1184777" cy="33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628807" y="3047306"/>
            <a:ext cx="2839703" cy="611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5130003" y="3047306"/>
            <a:ext cx="1664330" cy="611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618959" y="4185172"/>
            <a:ext cx="188059" cy="33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226871" y="4185172"/>
            <a:ext cx="197463" cy="33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844186" y="4185172"/>
            <a:ext cx="197462" cy="33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2388" y="4410864"/>
            <a:ext cx="959105" cy="423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773135" y="4457883"/>
            <a:ext cx="5246870" cy="611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095229" y="4457883"/>
            <a:ext cx="1523284" cy="611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289409" y="4457883"/>
            <a:ext cx="1974628" cy="611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861044" y="5595749"/>
            <a:ext cx="188059" cy="33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2388" y="5859056"/>
            <a:ext cx="1777165" cy="611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953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684" y="1082339"/>
            <a:ext cx="1634175" cy="390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63120" y="1136841"/>
            <a:ext cx="417622" cy="317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80609" y="1082339"/>
            <a:ext cx="390386" cy="390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479940" y="1136841"/>
            <a:ext cx="671827" cy="317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87949" y="1082339"/>
            <a:ext cx="853402" cy="41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50297" y="1100506"/>
            <a:ext cx="617355" cy="372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16924" y="1963447"/>
            <a:ext cx="190653" cy="327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514918" y="2063367"/>
            <a:ext cx="281441" cy="227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3684" y="2181454"/>
            <a:ext cx="926032" cy="408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754977" y="2226872"/>
            <a:ext cx="1053135" cy="327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024665" y="2381293"/>
            <a:ext cx="871560" cy="6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490356" y="2226872"/>
            <a:ext cx="1861144" cy="590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523997" y="2472129"/>
            <a:ext cx="517488" cy="345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814517" y="3325986"/>
            <a:ext cx="181575" cy="327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330668" y="3325986"/>
            <a:ext cx="281441" cy="336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3684" y="3543992"/>
            <a:ext cx="2614680" cy="399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389153" y="3589410"/>
            <a:ext cx="3767681" cy="581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080475" y="4788444"/>
            <a:ext cx="281441" cy="227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989688" y="5097286"/>
            <a:ext cx="481173" cy="45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718662" y="5215373"/>
            <a:ext cx="708142" cy="317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3089554" y="5206290"/>
            <a:ext cx="272362" cy="327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4106374" y="5206290"/>
            <a:ext cx="181575" cy="327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683684" y="5424296"/>
            <a:ext cx="1797592" cy="417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2544829" y="5542382"/>
            <a:ext cx="326835" cy="54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2544829" y="5642302"/>
            <a:ext cx="326835" cy="45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2944294" y="5624135"/>
            <a:ext cx="562882" cy="36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3579806" y="5542382"/>
            <a:ext cx="326835" cy="54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3579806" y="5642302"/>
            <a:ext cx="326835" cy="45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3970193" y="5624135"/>
            <a:ext cx="481173" cy="36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1600638" y="5742221"/>
            <a:ext cx="862481" cy="317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2953373" y="5733138"/>
            <a:ext cx="526567" cy="336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4070059" y="5714971"/>
            <a:ext cx="526567" cy="354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2962451" y="6150983"/>
            <a:ext cx="526567" cy="36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3089554" y="6259986"/>
            <a:ext cx="272362" cy="327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742" y="281183"/>
            <a:ext cx="5816899" cy="730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07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4149080"/>
            <a:ext cx="406421" cy="488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3933056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5013176"/>
            <a:ext cx="876345" cy="55882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55640" y="4845209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920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072" y="1052736"/>
            <a:ext cx="577880" cy="47627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64960" y="880938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3897" y="1988840"/>
            <a:ext cx="984301" cy="43182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223897" y="175070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/>
          <a:srcRect t="9194"/>
          <a:stretch>
            <a:fillRect/>
          </a:stretch>
        </p:blipFill>
        <p:spPr>
          <a:xfrm>
            <a:off x="839416" y="836712"/>
            <a:ext cx="8026813" cy="213359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b="5366"/>
          <a:stretch>
            <a:fillRect/>
          </a:stretch>
        </p:blipFill>
        <p:spPr>
          <a:xfrm>
            <a:off x="1127448" y="2897560"/>
            <a:ext cx="7540068" cy="396044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27448" y="2970309"/>
            <a:ext cx="7416824" cy="458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44410" y="3581400"/>
            <a:ext cx="1711230" cy="458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34255" y="3581399"/>
            <a:ext cx="3189737" cy="458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89070" y="4293096"/>
            <a:ext cx="2242634" cy="792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44410" y="5338188"/>
            <a:ext cx="7399862" cy="792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62919" y="6374663"/>
            <a:ext cx="1304689" cy="4586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088" y="260648"/>
            <a:ext cx="1568531" cy="65408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auto">
          <a:xfrm>
            <a:off x="7496163" y="387477"/>
            <a:ext cx="352380" cy="400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00952" y="1142728"/>
            <a:ext cx="390476" cy="400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855" y="3140968"/>
            <a:ext cx="5696289" cy="36424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836712"/>
            <a:ext cx="8738049" cy="222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auto">
          <a:xfrm>
            <a:off x="8328248" y="2490699"/>
            <a:ext cx="390476" cy="401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8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9523" y="2582478"/>
            <a:ext cx="342857" cy="40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58"/>
          <a:stretch>
            <a:fillRect/>
          </a:stretch>
        </p:blipFill>
        <p:spPr>
          <a:xfrm>
            <a:off x="720000" y="827999"/>
            <a:ext cx="10800000" cy="353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91428" y="3694983"/>
            <a:ext cx="390476" cy="400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3540385"/>
            <a:ext cx="4399658" cy="1109283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725144"/>
            <a:ext cx="10800000" cy="1171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5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0476" y="3040324"/>
            <a:ext cx="371428" cy="410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3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0476" y="3057180"/>
            <a:ext cx="390476" cy="400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39</cp:revision>
  <dcterms:created xsi:type="dcterms:W3CDTF">2015-09-16T06:52:00Z</dcterms:created>
  <dcterms:modified xsi:type="dcterms:W3CDTF">2024-07-30T16:04:26Z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