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</p:sldIdLst>
  <p:sldSz cx="12192000" cy="6858000"/>
  <p:notesSz cx="6858000" cy="9144000"/>
  <p:custDataLst>
    <p:tags r:id="rId1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398" y="2279591"/>
            <a:ext cx="10789204" cy="22988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101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3279" y="1020844"/>
            <a:ext cx="688504" cy="449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71783" y="919830"/>
            <a:ext cx="1716669" cy="560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25173" y="1011660"/>
            <a:ext cx="881284" cy="41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53338" y="1030027"/>
            <a:ext cx="2579593" cy="449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98173" y="1048393"/>
            <a:ext cx="918004" cy="4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71258" y="1305520"/>
            <a:ext cx="156061" cy="146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54318" y="1828956"/>
            <a:ext cx="2698934" cy="156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07438" y="2067717"/>
            <a:ext cx="312121" cy="29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52002" y="2067717"/>
            <a:ext cx="468182" cy="29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860827" y="2067717"/>
            <a:ext cx="339661" cy="303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687031" y="2067717"/>
            <a:ext cx="321302" cy="29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03600" y="2976844"/>
            <a:ext cx="119340" cy="73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3279" y="2710534"/>
            <a:ext cx="2276652" cy="41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88452" y="2719717"/>
            <a:ext cx="881284" cy="413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061537" y="2728900"/>
            <a:ext cx="633423" cy="39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546829" y="3573745"/>
            <a:ext cx="192781" cy="33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903600" y="3858421"/>
            <a:ext cx="119340" cy="64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3279" y="3849238"/>
            <a:ext cx="2955975" cy="59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61622" y="4942027"/>
            <a:ext cx="348841" cy="73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683279" y="4923660"/>
            <a:ext cx="514082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371783" y="5144055"/>
            <a:ext cx="128520" cy="73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628824" y="4932844"/>
            <a:ext cx="1046525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344868" y="4923660"/>
            <a:ext cx="3213017" cy="33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622146" y="4914477"/>
            <a:ext cx="2212391" cy="376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2546829" y="5740956"/>
            <a:ext cx="192781" cy="33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903600" y="6016449"/>
            <a:ext cx="119340" cy="73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683279" y="5998083"/>
            <a:ext cx="4296263" cy="606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58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656" y="1102571"/>
            <a:ext cx="1441792" cy="38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193135" y="1141795"/>
            <a:ext cx="313433" cy="30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08434" y="1141795"/>
            <a:ext cx="321268" cy="30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047240" y="1110416"/>
            <a:ext cx="2209703" cy="38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405824" y="1110416"/>
            <a:ext cx="2405599" cy="384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858439" y="1337918"/>
            <a:ext cx="133209" cy="125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399853" y="1800769"/>
            <a:ext cx="3016793" cy="1255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74479" y="1996892"/>
            <a:ext cx="274253" cy="25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00600" y="1996892"/>
            <a:ext cx="399627" cy="25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476347" y="1996892"/>
            <a:ext cx="282089" cy="251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165900" y="1996892"/>
            <a:ext cx="289925" cy="258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84552" y="2773539"/>
            <a:ext cx="109701" cy="6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90522" y="2546036"/>
            <a:ext cx="1857091" cy="353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757315" y="2553881"/>
            <a:ext cx="752239" cy="36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587912" y="2561726"/>
            <a:ext cx="540672" cy="329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295001" y="3283458"/>
            <a:ext cx="156716" cy="290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92388" y="3526651"/>
            <a:ext cx="101865" cy="5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90522" y="3518806"/>
            <a:ext cx="1324254" cy="27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177463" y="3518806"/>
            <a:ext cx="1050000" cy="502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197985" y="4444507"/>
            <a:ext cx="297761" cy="6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790522" y="4428817"/>
            <a:ext cx="352612" cy="28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92015" y="4617095"/>
            <a:ext cx="109701" cy="62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511418" y="4436662"/>
            <a:ext cx="885448" cy="28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2122613" y="4428817"/>
            <a:ext cx="2750375" cy="290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4920003" y="4428817"/>
            <a:ext cx="1888434" cy="313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2295001" y="5134859"/>
            <a:ext cx="156716" cy="282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892388" y="5370207"/>
            <a:ext cx="101865" cy="54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790522" y="5362362"/>
            <a:ext cx="1324254" cy="274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2177463" y="5354517"/>
            <a:ext cx="2147016" cy="517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688656" y="6240993"/>
            <a:ext cx="1739553" cy="36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2514404" y="6240993"/>
            <a:ext cx="1144030" cy="337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3791644" y="6240993"/>
            <a:ext cx="1222389" cy="34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084556" y="6272373"/>
            <a:ext cx="838433" cy="30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6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34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275027" y="1020967"/>
            <a:ext cx="297828" cy="36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21918" y="1020967"/>
            <a:ext cx="306588" cy="36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52941" y="1924411"/>
            <a:ext cx="735812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40836" y="1915640"/>
            <a:ext cx="534339" cy="35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16579" y="2819084"/>
            <a:ext cx="735812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890999" y="3994438"/>
            <a:ext cx="709533" cy="342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000681" y="3976895"/>
            <a:ext cx="508060" cy="36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92769" y="3985667"/>
            <a:ext cx="297828" cy="35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050071" y="5178564"/>
            <a:ext cx="753331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88278" y="5169792"/>
            <a:ext cx="297829" cy="359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382938" y="6064465"/>
            <a:ext cx="744571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280990" y="6064465"/>
            <a:ext cx="297828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980366" y="6064465"/>
            <a:ext cx="183953" cy="350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0926" y="2930245"/>
            <a:ext cx="3391074" cy="77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63553" y="3915357"/>
            <a:ext cx="2232248" cy="438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10476" y="4830130"/>
            <a:ext cx="923809" cy="42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386666" y="4868246"/>
            <a:ext cx="5828571" cy="362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4295800" y="3953473"/>
            <a:ext cx="6120679" cy="438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476" y="3915357"/>
            <a:ext cx="726482" cy="438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1066349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25584" y="1009144"/>
            <a:ext cx="4899177" cy="476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81904" y="1409574"/>
            <a:ext cx="142857" cy="76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972081"/>
            <a:ext cx="971428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96190" y="2010217"/>
            <a:ext cx="1552380" cy="37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877813"/>
            <a:ext cx="971428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786666" y="2925483"/>
            <a:ext cx="1085714" cy="333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529523" y="2915949"/>
            <a:ext cx="3076190" cy="362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783545"/>
            <a:ext cx="971428" cy="4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05714" y="3774011"/>
            <a:ext cx="1771428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3710476" y="3774011"/>
            <a:ext cx="904761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710476" y="3793079"/>
            <a:ext cx="666666" cy="4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139047" y="4727413"/>
            <a:ext cx="200000" cy="343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956229"/>
            <a:ext cx="971428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4205714" y="5175512"/>
            <a:ext cx="333333" cy="47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596190" y="4994365"/>
            <a:ext cx="419047" cy="362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786666" y="5003899"/>
            <a:ext cx="2752380" cy="6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6138448"/>
            <a:ext cx="971428" cy="438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796190" y="6176584"/>
            <a:ext cx="3923809" cy="371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5713" y="3009878"/>
            <a:ext cx="4318222" cy="838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8978" y="2435459"/>
            <a:ext cx="4176464" cy="6909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r="2500"/>
          <a:stretch>
            <a:fillRect/>
          </a:stretch>
        </p:blipFill>
        <p:spPr>
          <a:xfrm>
            <a:off x="547907" y="836712"/>
            <a:ext cx="7420301" cy="5832648"/>
          </a:xfrm>
          <a:prstGeom prst="rect">
            <a:avLst/>
          </a:prstGeom>
        </p:spPr>
      </p:pic>
      <p:sp useBgFill="1">
        <p:nvSpPr>
          <p:cNvPr id="21" name="矩形 20"/>
          <p:cNvSpPr/>
          <p:nvPr/>
        </p:nvSpPr>
        <p:spPr bwMode="auto">
          <a:xfrm>
            <a:off x="475899" y="836712"/>
            <a:ext cx="723557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199456" y="836712"/>
            <a:ext cx="597666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578588" y="1484784"/>
            <a:ext cx="836892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1421450" y="1484784"/>
            <a:ext cx="489057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489965" y="2132856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367556" y="2132856"/>
            <a:ext cx="3000251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501887" y="2912843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415066" y="2780928"/>
            <a:ext cx="4608925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578588" y="3753036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456180" y="3753036"/>
            <a:ext cx="5503916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594242" y="4407563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399826" y="4430596"/>
            <a:ext cx="5632278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547907" y="4991916"/>
            <a:ext cx="805584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1411432" y="5049180"/>
            <a:ext cx="6556775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605848" y="5611356"/>
            <a:ext cx="1241679" cy="438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605848" y="6172676"/>
            <a:ext cx="4482040" cy="478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2024-07-30T16:04:21Z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