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1" r:id="rId5"/>
    <p:sldId id="368" r:id="rId6"/>
    <p:sldId id="369" r:id="rId7"/>
    <p:sldId id="370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5" name="yt_shape_13225"/>
          <p:cNvSpPr txBox="1"/>
          <p:nvPr/>
        </p:nvSpPr>
        <p:spPr>
          <a:xfrm>
            <a:off x="540000" y="900000"/>
            <a:ext cx="8410489" cy="338200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看作一个整体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26" name="yt_shape_13226"/>
          <p:cNvSpPr txBox="1"/>
          <p:nvPr/>
        </p:nvSpPr>
        <p:spPr>
          <a:xfrm>
            <a:off x="540119" y="433279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c1ed,isEnd"/>
              </a:rPr>
              <a:t>该整式的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DA958D-0E79-BD3A-A546-83A656CC2E46}"/>
              </a:ext>
            </a:extLst>
          </p:cNvPr>
          <p:cNvSpPr txBox="1"/>
          <p:nvPr/>
        </p:nvSpPr>
        <p:spPr>
          <a:xfrm>
            <a:off x="521989" y="2279658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4B337C-D823-34B1-F1D1-9F95D59F4C27}"/>
              </a:ext>
            </a:extLst>
          </p:cNvPr>
          <p:cNvSpPr txBox="1"/>
          <p:nvPr/>
        </p:nvSpPr>
        <p:spPr>
          <a:xfrm>
            <a:off x="521989" y="3230634"/>
            <a:ext cx="8365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D68537-E7EB-E354-074F-0B6DB785033B}"/>
              </a:ext>
            </a:extLst>
          </p:cNvPr>
          <p:cNvSpPr txBox="1"/>
          <p:nvPr/>
        </p:nvSpPr>
        <p:spPr>
          <a:xfrm>
            <a:off x="2503189" y="3731655"/>
            <a:ext cx="440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E2CA480-3076-17E0-17DA-BC6C22FD3F46}"/>
              </a:ext>
            </a:extLst>
          </p:cNvPr>
          <p:cNvSpPr txBox="1"/>
          <p:nvPr/>
        </p:nvSpPr>
        <p:spPr>
          <a:xfrm>
            <a:off x="1364508" y="476147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8" name="yt_shape_13228"/>
          <p:cNvSpPr txBox="1"/>
          <p:nvPr/>
        </p:nvSpPr>
        <p:spPr>
          <a:xfrm>
            <a:off x="540000" y="1516487"/>
            <a:ext cx="462306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2C8286A-146C-E43C-0A79-C3D1A1611BF6}"/>
              </a:ext>
            </a:extLst>
          </p:cNvPr>
          <p:cNvSpPr txBox="1"/>
          <p:nvPr/>
        </p:nvSpPr>
        <p:spPr>
          <a:xfrm>
            <a:off x="449989" y="1469681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5F5EC3B-DE4F-B0B7-CED6-250669C24B5E}"/>
              </a:ext>
            </a:extLst>
          </p:cNvPr>
          <p:cNvSpPr txBox="1"/>
          <p:nvPr/>
        </p:nvSpPr>
        <p:spPr>
          <a:xfrm>
            <a:off x="449989" y="1945169"/>
            <a:ext cx="231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172232-D66E-C2F6-5437-8AFD7D831016}"/>
              </a:ext>
            </a:extLst>
          </p:cNvPr>
          <p:cNvSpPr txBox="1"/>
          <p:nvPr/>
        </p:nvSpPr>
        <p:spPr>
          <a:xfrm>
            <a:off x="449989" y="2420657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7C6274-3876-F9AC-2FC6-3410525B3F47}"/>
              </a:ext>
            </a:extLst>
          </p:cNvPr>
          <p:cNvSpPr txBox="1"/>
          <p:nvPr/>
        </p:nvSpPr>
        <p:spPr>
          <a:xfrm>
            <a:off x="449989" y="2896145"/>
            <a:ext cx="246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7E30C0-EE15-2FF8-A898-A595EFA9EBDB}"/>
              </a:ext>
            </a:extLst>
          </p:cNvPr>
          <p:cNvSpPr txBox="1"/>
          <p:nvPr/>
        </p:nvSpPr>
        <p:spPr>
          <a:xfrm>
            <a:off x="449989" y="337163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A38F83-ECF5-383D-2A4C-C0C9140F90B4}"/>
              </a:ext>
            </a:extLst>
          </p:cNvPr>
          <p:cNvSpPr txBox="1"/>
          <p:nvPr/>
        </p:nvSpPr>
        <p:spPr>
          <a:xfrm>
            <a:off x="449989" y="384712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27" name="yt_shape_13227"/>
          <p:cNvSpPr txBox="1"/>
          <p:nvPr/>
        </p:nvSpPr>
        <p:spPr>
          <a:xfrm>
            <a:off x="418080" y="920353"/>
            <a:ext cx="103938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9" name="yt_shape_13229"/>
          <p:cNvSpPr txBox="1"/>
          <p:nvPr/>
        </p:nvSpPr>
        <p:spPr>
          <a:xfrm>
            <a:off x="540000" y="900000"/>
            <a:ext cx="715580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2B7FC6-E82C-78A4-9CCD-96E747998C86}"/>
              </a:ext>
            </a:extLst>
          </p:cNvPr>
          <p:cNvSpPr txBox="1"/>
          <p:nvPr/>
        </p:nvSpPr>
        <p:spPr>
          <a:xfrm>
            <a:off x="449989" y="1328682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DA6BA2-B29E-B9B0-8B1C-F5C559DC536A}"/>
              </a:ext>
            </a:extLst>
          </p:cNvPr>
          <p:cNvSpPr txBox="1"/>
          <p:nvPr/>
        </p:nvSpPr>
        <p:spPr>
          <a:xfrm>
            <a:off x="449989" y="1804170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C551C5-A676-0B32-FA1F-279A522903A8}"/>
              </a:ext>
            </a:extLst>
          </p:cNvPr>
          <p:cNvSpPr txBox="1"/>
          <p:nvPr/>
        </p:nvSpPr>
        <p:spPr>
          <a:xfrm>
            <a:off x="449989" y="227965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1BC7AA-5CDD-952E-D185-E51E2E62DF84}"/>
              </a:ext>
            </a:extLst>
          </p:cNvPr>
          <p:cNvSpPr txBox="1"/>
          <p:nvPr/>
        </p:nvSpPr>
        <p:spPr>
          <a:xfrm>
            <a:off x="449989" y="275514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6BD96DD-171D-6E12-EDF0-6380A6AE93B3}"/>
              </a:ext>
            </a:extLst>
          </p:cNvPr>
          <p:cNvSpPr txBox="1"/>
          <p:nvPr/>
        </p:nvSpPr>
        <p:spPr>
          <a:xfrm>
            <a:off x="449989" y="323063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32" name="yt_shape_13232"/>
              <p:cNvSpPr txBox="1"/>
              <p:nvPr/>
            </p:nvSpPr>
            <p:spPr>
              <a:xfrm>
                <a:off x="540119" y="900000"/>
                <a:ext cx="11492915" cy="48035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变式探究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先合并同类项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再求多项式的值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4e03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32" name="yt_shape_13232" descr="{&quot;rangeId&quot;: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03559"/>
              </a:xfrm>
              <a:prstGeom prst="rect">
                <a:avLst/>
              </a:prstGeom>
              <a:blipFill>
                <a:blip r:embed="rId2"/>
                <a:stretch>
                  <a:fillRect l="-1645" t="-1142" b="-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BFD6AB8-71DF-ABB4-8946-3D2B2B623296}"/>
              </a:ext>
            </a:extLst>
          </p:cNvPr>
          <p:cNvSpPr txBox="1"/>
          <p:nvPr/>
        </p:nvSpPr>
        <p:spPr>
          <a:xfrm>
            <a:off x="450108" y="2478032"/>
            <a:ext cx="562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987F489-4FE6-537C-7F5D-0BB600970D2C}"/>
                  </a:ext>
                </a:extLst>
              </p:cNvPr>
              <p:cNvSpPr txBox="1"/>
              <p:nvPr/>
            </p:nvSpPr>
            <p:spPr>
              <a:xfrm>
                <a:off x="450108" y="2953520"/>
                <a:ext cx="23882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}">
                <a:extLst>
                  <a:ext uri="{FF2B5EF4-FFF2-40B4-BE49-F238E27FC236}">
                    <a16:creationId xmlns:a16="http://schemas.microsoft.com/office/drawing/2014/main" id="{4987F489-4FE6-537C-7F5D-0BB600970D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3520"/>
                <a:ext cx="2388299" cy="767474"/>
              </a:xfrm>
              <a:prstGeom prst="rect">
                <a:avLst/>
              </a:prstGeom>
              <a:blipFill>
                <a:blip r:embed="rId3"/>
                <a:stretch>
                  <a:fillRect l="-4082" r="-382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AEDF6FD-B6A5-1120-336F-9062F54F1B0E}"/>
                  </a:ext>
                </a:extLst>
              </p:cNvPr>
              <p:cNvSpPr txBox="1"/>
              <p:nvPr/>
            </p:nvSpPr>
            <p:spPr>
              <a:xfrm>
                <a:off x="450108" y="3627382"/>
                <a:ext cx="37773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}">
                <a:extLst>
                  <a:ext uri="{FF2B5EF4-FFF2-40B4-BE49-F238E27FC236}">
                    <a16:creationId xmlns:a16="http://schemas.microsoft.com/office/drawing/2014/main" id="{7AEDF6FD-B6A5-1120-336F-9062F54F1B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27382"/>
                <a:ext cx="3777361" cy="767474"/>
              </a:xfrm>
              <a:prstGeom prst="rect">
                <a:avLst/>
              </a:prstGeom>
              <a:blipFill>
                <a:blip r:embed="rId4"/>
                <a:stretch>
                  <a:fillRect l="-258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A31669-ACAE-B262-1EF0-EB20EBAD1A49}"/>
                  </a:ext>
                </a:extLst>
              </p:cNvPr>
              <p:cNvSpPr txBox="1"/>
              <p:nvPr/>
            </p:nvSpPr>
            <p:spPr>
              <a:xfrm>
                <a:off x="1059708" y="4301244"/>
                <a:ext cx="19993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}">
                <a:extLst>
                  <a:ext uri="{FF2B5EF4-FFF2-40B4-BE49-F238E27FC236}">
                    <a16:creationId xmlns:a16="http://schemas.microsoft.com/office/drawing/2014/main" id="{CAA31669-ACAE-B262-1EF0-EB20EBAD1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301244"/>
                <a:ext cx="1999361" cy="768490"/>
              </a:xfrm>
              <a:prstGeom prst="rect">
                <a:avLst/>
              </a:prstGeom>
              <a:blipFill>
                <a:blip r:embed="rId5"/>
                <a:stretch>
                  <a:fillRect l="-48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975606-23A2-730E-7001-7C53F9CDB286}"/>
                  </a:ext>
                </a:extLst>
              </p:cNvPr>
              <p:cNvSpPr txBox="1"/>
              <p:nvPr/>
            </p:nvSpPr>
            <p:spPr>
              <a:xfrm>
                <a:off x="1059708" y="4976122"/>
                <a:ext cx="861124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}">
                <a:extLst>
                  <a:ext uri="{FF2B5EF4-FFF2-40B4-BE49-F238E27FC236}">
                    <a16:creationId xmlns:a16="http://schemas.microsoft.com/office/drawing/2014/main" id="{B1975606-23A2-730E-7001-7C53F9CDB2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4976122"/>
                <a:ext cx="861124" cy="727787"/>
              </a:xfrm>
              <a:prstGeom prst="rect">
                <a:avLst/>
              </a:prstGeom>
              <a:blipFill>
                <a:blip r:embed="rId6"/>
                <a:stretch>
                  <a:fillRect l="-11348" r="-1134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6" name="yt_shape_13236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35b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b4bc1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513B20-CBAB-646F-B9DF-CD266FFC1CBF}"/>
              </a:ext>
            </a:extLst>
          </p:cNvPr>
          <p:cNvSpPr txBox="1"/>
          <p:nvPr/>
        </p:nvSpPr>
        <p:spPr>
          <a:xfrm>
            <a:off x="450108" y="1804170"/>
            <a:ext cx="11219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b4bc1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2ADCB0-08E5-4B91-625E-9F769F5B7209}"/>
              </a:ext>
            </a:extLst>
          </p:cNvPr>
          <p:cNvSpPr txBox="1"/>
          <p:nvPr/>
        </p:nvSpPr>
        <p:spPr>
          <a:xfrm>
            <a:off x="450108" y="2279658"/>
            <a:ext cx="2046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148CF6-A2C3-1EAB-57BF-44534B51B4AA}"/>
              </a:ext>
            </a:extLst>
          </p:cNvPr>
          <p:cNvSpPr txBox="1"/>
          <p:nvPr/>
        </p:nvSpPr>
        <p:spPr>
          <a:xfrm>
            <a:off x="450108" y="2755146"/>
            <a:ext cx="351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48E0F3-1B55-AF0C-8504-9589409AED15}"/>
              </a:ext>
            </a:extLst>
          </p:cNvPr>
          <p:cNvSpPr txBox="1"/>
          <p:nvPr/>
        </p:nvSpPr>
        <p:spPr>
          <a:xfrm>
            <a:off x="450108" y="3230634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8" name="yt_shape_13238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变式探究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为整数时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35a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也为整数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为整数时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整式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5A15FC-6314-9557-6399-88A04F4A4994}"/>
              </a:ext>
            </a:extLst>
          </p:cNvPr>
          <p:cNvSpPr txBox="1"/>
          <p:nvPr/>
        </p:nvSpPr>
        <p:spPr>
          <a:xfrm>
            <a:off x="450108" y="1804170"/>
            <a:ext cx="645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39F4EC-D358-A909-B9C5-F0A3DD8D4FC8}"/>
              </a:ext>
            </a:extLst>
          </p:cNvPr>
          <p:cNvSpPr txBox="1"/>
          <p:nvPr/>
        </p:nvSpPr>
        <p:spPr>
          <a:xfrm>
            <a:off x="1669308" y="2279658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B6D805-E405-1CDE-9FAA-268A39A08649}"/>
              </a:ext>
            </a:extLst>
          </p:cNvPr>
          <p:cNvSpPr txBox="1"/>
          <p:nvPr/>
        </p:nvSpPr>
        <p:spPr>
          <a:xfrm>
            <a:off x="1669308" y="2755146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A74C3F-AD3C-E08A-DE5A-68C579DEDDB5}"/>
              </a:ext>
            </a:extLst>
          </p:cNvPr>
          <p:cNvSpPr txBox="1"/>
          <p:nvPr/>
        </p:nvSpPr>
        <p:spPr>
          <a:xfrm>
            <a:off x="450108" y="3230634"/>
            <a:ext cx="509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也为整数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341EE4-DB91-1FA1-B50A-B035224A69FF}"/>
              </a:ext>
            </a:extLst>
          </p:cNvPr>
          <p:cNvSpPr txBox="1"/>
          <p:nvPr/>
        </p:nvSpPr>
        <p:spPr>
          <a:xfrm>
            <a:off x="450108" y="3706122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AF2578-D25F-AD84-16E3-4A8BADA0A7AB}"/>
              </a:ext>
            </a:extLst>
          </p:cNvPr>
          <p:cNvSpPr txBox="1"/>
          <p:nvPr/>
        </p:nvSpPr>
        <p:spPr>
          <a:xfrm>
            <a:off x="450108" y="4181610"/>
            <a:ext cx="109687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为整数时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整式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1191</Words>
  <Application>Microsoft Office PowerPoint</Application>
  <PresentationFormat>宽屏</PresentationFormat>
  <Paragraphs>74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6</cp:revision>
  <dcterms:created xsi:type="dcterms:W3CDTF">2024-07-27T08:54:53Z</dcterms:created>
  <dcterms:modified xsi:type="dcterms:W3CDTF">2024-07-27T13:46:20Z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