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4" r:id="rId6"/>
    <p:sldId id="377" r:id="rId7"/>
    <p:sldId id="381" r:id="rId8"/>
    <p:sldId id="398" r:id="rId9"/>
    <p:sldId id="382" r:id="rId10"/>
    <p:sldId id="385" r:id="rId11"/>
    <p:sldId id="386" r:id="rId12"/>
    <p:sldId id="390" r:id="rId13"/>
    <p:sldId id="399" r:id="rId14"/>
    <p:sldId id="391" r:id="rId15"/>
    <p:sldId id="401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7" name="yt_shape_1420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06" name="yt_image_1420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9" name="yt_shape_14209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如果两个角的和等于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就说这两个角互为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1993,isEnd"/>
              </a:rPr>
              <a:t>即其中一个角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是另一个角的余角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如果两个角的和等于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就说这两个角互为补角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e4e8,isEnd"/>
              </a:rPr>
              <a:t>即其中一个角是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另一个角的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同角或等角的余角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同角或等角的补角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9F6440-1C84-A413-A80A-562D48BE5276}"/>
              </a:ext>
            </a:extLst>
          </p:cNvPr>
          <p:cNvSpPr txBox="1"/>
          <p:nvPr/>
        </p:nvSpPr>
        <p:spPr>
          <a:xfrm>
            <a:off x="84511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050D72-A96D-673F-A532-D742C4461E60}"/>
              </a:ext>
            </a:extLst>
          </p:cNvPr>
          <p:cNvSpPr txBox="1"/>
          <p:nvPr/>
        </p:nvSpPr>
        <p:spPr>
          <a:xfrm>
            <a:off x="2278908" y="297724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补角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E26023-5397-0AAD-9B39-BC924CFE4416}"/>
              </a:ext>
            </a:extLst>
          </p:cNvPr>
          <p:cNvSpPr txBox="1"/>
          <p:nvPr/>
        </p:nvSpPr>
        <p:spPr>
          <a:xfrm>
            <a:off x="3574308" y="345272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B8AACD-3516-361F-F2D1-47E59C331115}"/>
              </a:ext>
            </a:extLst>
          </p:cNvPr>
          <p:cNvSpPr txBox="1"/>
          <p:nvPr/>
        </p:nvSpPr>
        <p:spPr>
          <a:xfrm>
            <a:off x="7536707" y="345272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9" name="yt_shape_1426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将两个完全相同的三角尺按图示的方式放置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请你写出图中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4961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271" name="yt_image_14271" title="H_117.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1640" y="2338738"/>
            <a:ext cx="1928718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AB9CA4-EBB9-DC3F-10A9-E0197F8B73E8}"/>
              </a:ext>
            </a:extLst>
          </p:cNvPr>
          <p:cNvSpPr txBox="1"/>
          <p:nvPr/>
        </p:nvSpPr>
        <p:spPr>
          <a:xfrm>
            <a:off x="9517907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F980F8-01C1-EDC3-E343-DD46CE855CBA}"/>
              </a:ext>
            </a:extLst>
          </p:cNvPr>
          <p:cNvSpPr txBox="1"/>
          <p:nvPr/>
        </p:nvSpPr>
        <p:spPr>
          <a:xfrm>
            <a:off x="11018096" y="1328682"/>
            <a:ext cx="58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3df84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CB3104-DFE4-D8B4-42CE-4F165B2D536C}"/>
              </a:ext>
            </a:extLst>
          </p:cNvPr>
          <p:cNvSpPr txBox="1"/>
          <p:nvPr/>
        </p:nvSpPr>
        <p:spPr>
          <a:xfrm>
            <a:off x="450108" y="1804170"/>
            <a:ext cx="3312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3" name="yt_shape_14273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b424"/>
              </a:rPr>
              <a:t>三点在同一直线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互为余角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76" name="yt_image_14276" title="H_99.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0626" y="2491102"/>
            <a:ext cx="2001373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78" name="yt_shape_14278"/>
          <p:cNvSpPr txBox="1"/>
          <p:nvPr/>
        </p:nvSpPr>
        <p:spPr>
          <a:xfrm>
            <a:off x="540000" y="3802341"/>
            <a:ext cx="615553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等角的余角相等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619E5C-EC25-3C3B-D684-7C7F80F51F8C}"/>
              </a:ext>
            </a:extLst>
          </p:cNvPr>
          <p:cNvSpPr txBox="1"/>
          <p:nvPr/>
        </p:nvSpPr>
        <p:spPr>
          <a:xfrm>
            <a:off x="450108" y="2279658"/>
            <a:ext cx="353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DE6A42-0D18-F280-C319-A6503485B78B}"/>
              </a:ext>
            </a:extLst>
          </p:cNvPr>
          <p:cNvSpPr txBox="1"/>
          <p:nvPr/>
        </p:nvSpPr>
        <p:spPr>
          <a:xfrm>
            <a:off x="449989" y="4231023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等角的余角相等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2" name="yt_shape_14282"/>
          <p:cNvSpPr txBox="1"/>
          <p:nvPr/>
        </p:nvSpPr>
        <p:spPr>
          <a:xfrm>
            <a:off x="540000" y="900000"/>
            <a:ext cx="534601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的补角是哪个角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的补角是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的补角是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的补角是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284" name="yt_image_14284" title="H_99.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0626" y="1531667"/>
            <a:ext cx="2001373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4614B0-542E-C1D1-5141-63F299EB9467}"/>
              </a:ext>
            </a:extLst>
          </p:cNvPr>
          <p:cNvSpPr txBox="1"/>
          <p:nvPr/>
        </p:nvSpPr>
        <p:spPr>
          <a:xfrm>
            <a:off x="449989" y="1328682"/>
            <a:ext cx="5474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的补角是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1830A5-5808-5B6A-3E3F-0DBAC32A2BF1}"/>
              </a:ext>
            </a:extLst>
          </p:cNvPr>
          <p:cNvSpPr txBox="1"/>
          <p:nvPr/>
        </p:nvSpPr>
        <p:spPr>
          <a:xfrm>
            <a:off x="449989" y="1804170"/>
            <a:ext cx="5321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的补角是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741507-1CD2-6A5A-C26A-090A4AB23D68}"/>
              </a:ext>
            </a:extLst>
          </p:cNvPr>
          <p:cNvSpPr txBox="1"/>
          <p:nvPr/>
        </p:nvSpPr>
        <p:spPr>
          <a:xfrm>
            <a:off x="449989" y="2279658"/>
            <a:ext cx="3721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的补角是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7" name="yt_shape_14287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86" name="yt_image_1428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89" name="yt_shape_14289"/>
          <p:cNvSpPr txBox="1"/>
          <p:nvPr/>
        </p:nvSpPr>
        <p:spPr>
          <a:xfrm>
            <a:off x="540000" y="1597583"/>
            <a:ext cx="108090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将一副三角尺的直角顶点重合在点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90" name="yt_image_14290" title="H_151.389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3584916"/>
            <a:ext cx="1611630" cy="1922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92" name="yt_shape_14292"/>
          <p:cNvSpPr txBox="1"/>
          <p:nvPr/>
        </p:nvSpPr>
        <p:spPr>
          <a:xfrm>
            <a:off x="540000" y="2132856"/>
            <a:ext cx="6981078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在数量上有何关系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同角的余角相等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447103F-1DCA-53B3-B49A-60E49B70CEC9}"/>
              </a:ext>
            </a:extLst>
          </p:cNvPr>
          <p:cNvSpPr txBox="1"/>
          <p:nvPr/>
        </p:nvSpPr>
        <p:spPr>
          <a:xfrm>
            <a:off x="449989" y="3037026"/>
            <a:ext cx="4502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070391-D34C-BE23-EF65-484760F2E5FA}"/>
              </a:ext>
            </a:extLst>
          </p:cNvPr>
          <p:cNvSpPr txBox="1"/>
          <p:nvPr/>
        </p:nvSpPr>
        <p:spPr>
          <a:xfrm>
            <a:off x="449989" y="351251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同角的余角相等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0AC861-D039-CAC3-6D13-1F0BE7C88311}"/>
              </a:ext>
            </a:extLst>
          </p:cNvPr>
          <p:cNvSpPr txBox="1"/>
          <p:nvPr/>
        </p:nvSpPr>
        <p:spPr>
          <a:xfrm>
            <a:off x="449989" y="3988002"/>
            <a:ext cx="3740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5396CD-8987-4F9F-8B24-045D04B2A905}"/>
              </a:ext>
            </a:extLst>
          </p:cNvPr>
          <p:cNvSpPr txBox="1"/>
          <p:nvPr/>
        </p:nvSpPr>
        <p:spPr>
          <a:xfrm>
            <a:off x="449989" y="4463490"/>
            <a:ext cx="5264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B8EC33-045E-9758-1C2C-DF3C0F679A2B}"/>
              </a:ext>
            </a:extLst>
          </p:cNvPr>
          <p:cNvSpPr txBox="1"/>
          <p:nvPr/>
        </p:nvSpPr>
        <p:spPr>
          <a:xfrm>
            <a:off x="449989" y="4938978"/>
            <a:ext cx="701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6BFB23-D2CA-AFB9-BB73-A6EEDA32EB51}"/>
              </a:ext>
            </a:extLst>
          </p:cNvPr>
          <p:cNvSpPr txBox="1"/>
          <p:nvPr/>
        </p:nvSpPr>
        <p:spPr>
          <a:xfrm>
            <a:off x="449989" y="5414466"/>
            <a:ext cx="435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131687-B674-8BB4-57C4-74E297C68C03}"/>
              </a:ext>
            </a:extLst>
          </p:cNvPr>
          <p:cNvSpPr txBox="1"/>
          <p:nvPr/>
        </p:nvSpPr>
        <p:spPr>
          <a:xfrm>
            <a:off x="449989" y="5889954"/>
            <a:ext cx="3893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5" name="yt_shape_14295"/>
          <p:cNvSpPr txBox="1"/>
          <p:nvPr/>
        </p:nvSpPr>
        <p:spPr>
          <a:xfrm>
            <a:off x="540000" y="900000"/>
            <a:ext cx="69361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若将等腰的三角尺绕点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旋转到如图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96" name="yt_image_14296" title="H_145.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9878" y="2962199"/>
            <a:ext cx="2019191" cy="185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98" name="yt_shape_14298"/>
          <p:cNvSpPr txBox="1"/>
          <p:nvPr/>
        </p:nvSpPr>
        <p:spPr>
          <a:xfrm>
            <a:off x="540000" y="1484784"/>
            <a:ext cx="713496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的上述关系还成立吗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300" name="yt_shape_14300"/>
          <p:cNvSpPr txBox="1"/>
          <p:nvPr/>
        </p:nvSpPr>
        <p:spPr>
          <a:xfrm>
            <a:off x="540000" y="2539702"/>
            <a:ext cx="903773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成立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7272A9-A197-4A6C-5925-AC7DB460BC15}"/>
              </a:ext>
            </a:extLst>
          </p:cNvPr>
          <p:cNvSpPr txBox="1"/>
          <p:nvPr/>
        </p:nvSpPr>
        <p:spPr>
          <a:xfrm>
            <a:off x="449989" y="2492896"/>
            <a:ext cx="442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23F0D7-D87B-DE4D-2BB5-4280D25A028E}"/>
              </a:ext>
            </a:extLst>
          </p:cNvPr>
          <p:cNvSpPr txBox="1"/>
          <p:nvPr/>
        </p:nvSpPr>
        <p:spPr>
          <a:xfrm>
            <a:off x="449989" y="2968384"/>
            <a:ext cx="5264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2D3B93-F533-332E-3474-96C52F4DF025}"/>
              </a:ext>
            </a:extLst>
          </p:cNvPr>
          <p:cNvSpPr txBox="1"/>
          <p:nvPr/>
        </p:nvSpPr>
        <p:spPr>
          <a:xfrm>
            <a:off x="449989" y="3443872"/>
            <a:ext cx="602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43E699-68F7-1B55-722A-24FA075A40D2}"/>
              </a:ext>
            </a:extLst>
          </p:cNvPr>
          <p:cNvSpPr txBox="1"/>
          <p:nvPr/>
        </p:nvSpPr>
        <p:spPr>
          <a:xfrm>
            <a:off x="449989" y="3919360"/>
            <a:ext cx="335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7C3AFD9-A580-9878-7024-2871D4634B21}"/>
              </a:ext>
            </a:extLst>
          </p:cNvPr>
          <p:cNvSpPr txBox="1"/>
          <p:nvPr/>
        </p:nvSpPr>
        <p:spPr>
          <a:xfrm>
            <a:off x="449989" y="439484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成立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77C88AF-9B8C-ACD9-4742-6CD5A16B0D47}"/>
              </a:ext>
            </a:extLst>
          </p:cNvPr>
          <p:cNvSpPr txBox="1"/>
          <p:nvPr/>
        </p:nvSpPr>
        <p:spPr>
          <a:xfrm>
            <a:off x="449989" y="4870336"/>
            <a:ext cx="9130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DDB6B8-0099-BECE-9E48-FC49C9CFC821}"/>
              </a:ext>
            </a:extLst>
          </p:cNvPr>
          <p:cNvSpPr txBox="1"/>
          <p:nvPr/>
        </p:nvSpPr>
        <p:spPr>
          <a:xfrm>
            <a:off x="449989" y="5345824"/>
            <a:ext cx="3893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3" name="yt_shape_1421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12" name="yt_image_1421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5" name="yt_shape_14215"/>
          <p:cNvSpPr txBox="1"/>
          <p:nvPr/>
        </p:nvSpPr>
        <p:spPr>
          <a:xfrm>
            <a:off x="540000" y="1603297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</a:t>
            </a:r>
          </a:p>
        </p:txBody>
      </p:sp>
      <p:sp>
        <p:nvSpPr>
          <p:cNvPr id="14216" name="yt_shape_14216"/>
          <p:cNvSpPr txBox="1"/>
          <p:nvPr/>
        </p:nvSpPr>
        <p:spPr>
          <a:xfrm>
            <a:off x="540000" y="2102862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互为余角的是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217" name="yt_image_1421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34529"/>
            <a:ext cx="4903198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9" name="yt_shape_14219"/>
          <p:cNvSpPr txBox="1"/>
          <p:nvPr/>
        </p:nvSpPr>
        <p:spPr>
          <a:xfrm>
            <a:off x="540000" y="3849215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的角互为余角的角的度数是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20" name="yt_table_142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11116"/>
              </p:ext>
            </p:extLst>
          </p:nvPr>
        </p:nvGraphicFramePr>
        <p:xfrm>
          <a:off x="540056" y="432851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7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7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73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0"/>
                  </a:ext>
                </a:extLst>
              </a:tr>
            </a:tbl>
          </a:graphicData>
        </a:graphic>
      </p:graphicFrame>
      <p:pic>
        <p:nvPicPr>
          <p:cNvPr id="3" name="yt_shape_1722071003536">
            <a:extLst>
              <a:ext uri="{FF2B5EF4-FFF2-40B4-BE49-F238E27FC236}">
                <a16:creationId xmlns:a16="http://schemas.microsoft.com/office/drawing/2014/main" id="{30512BF6-2B08-2AEA-E0E7-99943F07C9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185B0C-4983-B071-5918-3DFF5D4C1C05}"/>
              </a:ext>
            </a:extLst>
          </p:cNvPr>
          <p:cNvSpPr txBox="1"/>
          <p:nvPr/>
        </p:nvSpPr>
        <p:spPr>
          <a:xfrm>
            <a:off x="63173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59D0B4-82EB-1BCF-EFF4-10139E31BB99}"/>
              </a:ext>
            </a:extLst>
          </p:cNvPr>
          <p:cNvSpPr txBox="1"/>
          <p:nvPr/>
        </p:nvSpPr>
        <p:spPr>
          <a:xfrm>
            <a:off x="8146189" y="38024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2" name="yt_shape_14222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补角</a:t>
            </a:r>
          </a:p>
        </p:txBody>
      </p:sp>
      <p:sp>
        <p:nvSpPr>
          <p:cNvPr id="14223" name="yt_shape_14223"/>
          <p:cNvSpPr txBox="1"/>
          <p:nvPr/>
        </p:nvSpPr>
        <p:spPr>
          <a:xfrm>
            <a:off x="540000" y="1399565"/>
            <a:ext cx="110719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下面角的图示中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角互补的是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224" name="yt_image_1422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831003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6" name="yt_shape_14226"/>
          <p:cNvSpPr txBox="1"/>
          <p:nvPr/>
        </p:nvSpPr>
        <p:spPr>
          <a:xfrm>
            <a:off x="540119" y="313449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若两个角的度数之比为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则这两个角的数量关系是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1003603">
            <a:extLst>
              <a:ext uri="{FF2B5EF4-FFF2-40B4-BE49-F238E27FC236}">
                <a16:creationId xmlns:a16="http://schemas.microsoft.com/office/drawing/2014/main" id="{82576D0D-33AF-BE22-6495-6D12A2FE71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11B614-D2E9-1425-4E3C-A4471F4E49A3}"/>
              </a:ext>
            </a:extLst>
          </p:cNvPr>
          <p:cNvSpPr txBox="1"/>
          <p:nvPr/>
        </p:nvSpPr>
        <p:spPr>
          <a:xfrm>
            <a:off x="10584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673387-E50C-A68A-D9CF-3CA4A9ABDD14}"/>
              </a:ext>
            </a:extLst>
          </p:cNvPr>
          <p:cNvSpPr txBox="1"/>
          <p:nvPr/>
        </p:nvSpPr>
        <p:spPr>
          <a:xfrm>
            <a:off x="10889507" y="308768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c810b"/>
              </a:rPr>
              <a:t>互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555FE2-2B11-8CE0-80BD-44F392E3B4F8}"/>
              </a:ext>
            </a:extLst>
          </p:cNvPr>
          <p:cNvSpPr txBox="1"/>
          <p:nvPr/>
        </p:nvSpPr>
        <p:spPr>
          <a:xfrm>
            <a:off x="450108" y="356317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7" name="yt_shape_14227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余角和补角的性质</a:t>
            </a:r>
          </a:p>
        </p:txBody>
      </p:sp>
      <p:sp>
        <p:nvSpPr>
          <p:cNvPr id="14228" name="yt_shape_14228"/>
          <p:cNvSpPr txBox="1"/>
          <p:nvPr/>
        </p:nvSpPr>
        <p:spPr>
          <a:xfrm>
            <a:off x="540000" y="1399565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29" name="yt_table_142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631487"/>
              </p:ext>
            </p:extLst>
          </p:nvPr>
        </p:nvGraphicFramePr>
        <p:xfrm>
          <a:off x="540056" y="1878868"/>
          <a:ext cx="58947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975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9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2"/>
                  </a:ext>
                </a:extLst>
              </a:tr>
            </a:tbl>
          </a:graphicData>
        </a:graphic>
      </p:graphicFrame>
      <p:sp>
        <p:nvSpPr>
          <p:cNvPr id="14231" name="yt_shape_14231"/>
          <p:cNvSpPr txBox="1"/>
          <p:nvPr/>
        </p:nvSpPr>
        <p:spPr>
          <a:xfrm>
            <a:off x="540119" y="28804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一副三角尺的直角顶点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76e5,isEnd"/>
              </a:rPr>
              <a:t>的度数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232" name="yt_image_1423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9295" y="3992221"/>
            <a:ext cx="1933408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03674">
            <a:extLst>
              <a:ext uri="{FF2B5EF4-FFF2-40B4-BE49-F238E27FC236}">
                <a16:creationId xmlns:a16="http://schemas.microsoft.com/office/drawing/2014/main" id="{BA947079-1E07-E45C-0A9A-2506C7416B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345048-507B-4316-2D06-311966E38DED}"/>
              </a:ext>
            </a:extLst>
          </p:cNvPr>
          <p:cNvSpPr txBox="1"/>
          <p:nvPr/>
        </p:nvSpPr>
        <p:spPr>
          <a:xfrm>
            <a:off x="9670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D09CF1-78E3-60F0-602C-4F5011570142}"/>
              </a:ext>
            </a:extLst>
          </p:cNvPr>
          <p:cNvSpPr txBox="1"/>
          <p:nvPr/>
        </p:nvSpPr>
        <p:spPr>
          <a:xfrm>
            <a:off x="1059708" y="330910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" name="yt_shape_14234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余角和补角的综合</a:t>
            </a:r>
          </a:p>
        </p:txBody>
      </p:sp>
      <p:sp>
        <p:nvSpPr>
          <p:cNvPr id="14235" name="yt_shape_14235"/>
          <p:cNvSpPr txBox="1"/>
          <p:nvPr/>
        </p:nvSpPr>
        <p:spPr>
          <a:xfrm>
            <a:off x="540000" y="1399565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如果一个角的补角是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那么这个角的余角是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36" name="yt_table_142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3635836"/>
              </p:ext>
            </p:extLst>
          </p:nvPr>
        </p:nvGraphicFramePr>
        <p:xfrm>
          <a:off x="540056" y="1878868"/>
          <a:ext cx="100958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977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78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7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3"/>
                  </a:ext>
                </a:extLst>
              </a:tr>
            </a:tbl>
          </a:graphicData>
        </a:graphic>
      </p:graphicFrame>
      <p:sp>
        <p:nvSpPr>
          <p:cNvPr id="14238" name="yt_shape_14238"/>
          <p:cNvSpPr txBox="1"/>
          <p:nvPr/>
        </p:nvSpPr>
        <p:spPr>
          <a:xfrm>
            <a:off x="540000" y="2405039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若一个锐角和它的余角相等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则它的补角为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39" name="yt_table_1423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936874"/>
              </p:ext>
            </p:extLst>
          </p:nvPr>
        </p:nvGraphicFramePr>
        <p:xfrm>
          <a:off x="540056" y="2884342"/>
          <a:ext cx="102482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981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82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8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9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4"/>
                  </a:ext>
                </a:extLst>
              </a:tr>
            </a:tbl>
          </a:graphicData>
        </a:graphic>
      </p:graphicFrame>
      <p:sp>
        <p:nvSpPr>
          <p:cNvPr id="14241" name="yt_shape_14241"/>
          <p:cNvSpPr txBox="1"/>
          <p:nvPr/>
        </p:nvSpPr>
        <p:spPr>
          <a:xfrm>
            <a:off x="540000" y="3410513"/>
            <a:ext cx="64713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的余角的差是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42" name="yt_table_1424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018797"/>
              </p:ext>
            </p:extLst>
          </p:nvPr>
        </p:nvGraphicFramePr>
        <p:xfrm>
          <a:off x="540056" y="3889816"/>
          <a:ext cx="8003223" cy="950976"/>
        </p:xfrm>
        <a:graphic>
          <a:graphicData uri="http://schemas.openxmlformats.org/drawingml/2006/table">
            <a:tbl>
              <a:tblPr/>
              <a:tblGrid>
                <a:gridCol w="5555944">
                  <a:extLst>
                    <a:ext uri="{9D8B030D-6E8A-4147-A177-3AD203B41FA5}">
                      <a16:colId xmlns:a16="http://schemas.microsoft.com/office/drawing/2014/main" val="10985"/>
                    </a:ext>
                  </a:extLst>
                </a:gridCol>
                <a:gridCol w="2447279">
                  <a:extLst>
                    <a:ext uri="{9D8B030D-6E8A-4147-A177-3AD203B41FA5}">
                      <a16:colId xmlns:a16="http://schemas.microsoft.com/office/drawing/2014/main" val="109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6"/>
                  </a:ext>
                </a:extLst>
              </a:tr>
            </a:tbl>
          </a:graphicData>
        </a:graphic>
      </p:graphicFrame>
      <p:pic>
        <p:nvPicPr>
          <p:cNvPr id="3" name="yt_shape_1722071003748">
            <a:extLst>
              <a:ext uri="{FF2B5EF4-FFF2-40B4-BE49-F238E27FC236}">
                <a16:creationId xmlns:a16="http://schemas.microsoft.com/office/drawing/2014/main" id="{B6C1FA76-20C0-3872-F18D-8CB0601825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2413EB-E196-9645-3867-3CCD7F790104}"/>
              </a:ext>
            </a:extLst>
          </p:cNvPr>
          <p:cNvSpPr txBox="1"/>
          <p:nvPr/>
        </p:nvSpPr>
        <p:spPr>
          <a:xfrm>
            <a:off x="79937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F4C9DF-B55A-16DC-999E-8D9CDAD61C20}"/>
              </a:ext>
            </a:extLst>
          </p:cNvPr>
          <p:cNvSpPr txBox="1"/>
          <p:nvPr/>
        </p:nvSpPr>
        <p:spPr>
          <a:xfrm>
            <a:off x="7231789" y="235823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99ED750-78ED-B76B-6811-7DF23025DDF6}"/>
              </a:ext>
            </a:extLst>
          </p:cNvPr>
          <p:cNvSpPr txBox="1"/>
          <p:nvPr/>
        </p:nvSpPr>
        <p:spPr>
          <a:xfrm>
            <a:off x="6028464" y="33637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4" name="yt_shape_14244"/>
          <p:cNvSpPr txBox="1"/>
          <p:nvPr/>
        </p:nvSpPr>
        <p:spPr>
          <a:xfrm>
            <a:off x="540000" y="900000"/>
            <a:ext cx="879567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246" name="yt_image_14246" title="H_139.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0099" y="2010970"/>
            <a:ext cx="2251800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48" name="yt_shape_14248"/>
              <p:cNvSpPr txBox="1"/>
              <p:nvPr/>
            </p:nvSpPr>
            <p:spPr>
              <a:xfrm>
                <a:off x="540000" y="3827303"/>
                <a:ext cx="7486024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48" name="yt_shape_14248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27303"/>
                <a:ext cx="7486024" cy="2079287"/>
              </a:xfrm>
              <a:prstGeom prst="rect">
                <a:avLst/>
              </a:prstGeom>
              <a:blipFill>
                <a:blip r:embed="rId3"/>
                <a:stretch>
                  <a:fillRect l="-2524" t="-2639" r="-1466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997D15E-3DAC-C623-EF62-F6C61B3816DC}"/>
              </a:ext>
            </a:extLst>
          </p:cNvPr>
          <p:cNvSpPr txBox="1"/>
          <p:nvPr/>
        </p:nvSpPr>
        <p:spPr>
          <a:xfrm>
            <a:off x="449989" y="3780497"/>
            <a:ext cx="7593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6E2E64-8FF4-5D75-F811-762B3D128164}"/>
              </a:ext>
            </a:extLst>
          </p:cNvPr>
          <p:cNvSpPr txBox="1"/>
          <p:nvPr/>
        </p:nvSpPr>
        <p:spPr>
          <a:xfrm>
            <a:off x="449989" y="4255985"/>
            <a:ext cx="515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86A2C8-AAE0-2B1B-4367-6CDDBDDDDC10}"/>
              </a:ext>
            </a:extLst>
          </p:cNvPr>
          <p:cNvSpPr txBox="1"/>
          <p:nvPr/>
        </p:nvSpPr>
        <p:spPr>
          <a:xfrm>
            <a:off x="449989" y="4731473"/>
            <a:ext cx="416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CAC00D-A803-6484-BF5E-AA0E686570CD}"/>
                  </a:ext>
                </a:extLst>
              </p:cNvPr>
              <p:cNvSpPr txBox="1"/>
              <p:nvPr/>
            </p:nvSpPr>
            <p:spPr>
              <a:xfrm>
                <a:off x="449989" y="5206961"/>
                <a:ext cx="4439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mathAnswerShape': 1}">
                <a:extLst>
                  <a:ext uri="{FF2B5EF4-FFF2-40B4-BE49-F238E27FC236}">
                    <a16:creationId xmlns:a16="http://schemas.microsoft.com/office/drawing/2014/main" id="{40CAC00D-A803-6484-BF5E-AA0E686570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06961"/>
                <a:ext cx="4439348" cy="726326"/>
              </a:xfrm>
              <a:prstGeom prst="rect">
                <a:avLst/>
              </a:prstGeom>
              <a:blipFill>
                <a:blip r:embed="rId4"/>
                <a:stretch>
                  <a:fillRect l="-2198" r="-219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0" name="yt_shape_14250"/>
          <p:cNvSpPr txBox="1"/>
          <p:nvPr/>
        </p:nvSpPr>
        <p:spPr>
          <a:xfrm>
            <a:off x="540000" y="900000"/>
            <a:ext cx="83083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51" name="yt_image_14251" title="H_152.5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8209" y="1531667"/>
            <a:ext cx="1635580" cy="193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53" name="yt_shape_14253"/>
              <p:cNvSpPr txBox="1"/>
              <p:nvPr/>
            </p:nvSpPr>
            <p:spPr>
              <a:xfrm>
                <a:off x="540000" y="3519413"/>
                <a:ext cx="7486024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53" name="yt_shape_14253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19413"/>
                <a:ext cx="7486024" cy="2079287"/>
              </a:xfrm>
              <a:prstGeom prst="rect">
                <a:avLst/>
              </a:prstGeom>
              <a:blipFill>
                <a:blip r:embed="rId3"/>
                <a:stretch>
                  <a:fillRect l="-2524" t="-2346" r="-1466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4AFC553-D8D7-D5EB-0EAC-828434A509F4}"/>
              </a:ext>
            </a:extLst>
          </p:cNvPr>
          <p:cNvSpPr txBox="1"/>
          <p:nvPr/>
        </p:nvSpPr>
        <p:spPr>
          <a:xfrm>
            <a:off x="449989" y="3472607"/>
            <a:ext cx="7593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136BAE-D804-F41F-B745-5850493A4ACC}"/>
              </a:ext>
            </a:extLst>
          </p:cNvPr>
          <p:cNvSpPr txBox="1"/>
          <p:nvPr/>
        </p:nvSpPr>
        <p:spPr>
          <a:xfrm>
            <a:off x="449989" y="3948095"/>
            <a:ext cx="484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7BD60D-6310-92F3-8D5C-F268BE82E2FE}"/>
              </a:ext>
            </a:extLst>
          </p:cNvPr>
          <p:cNvSpPr txBox="1"/>
          <p:nvPr/>
        </p:nvSpPr>
        <p:spPr>
          <a:xfrm>
            <a:off x="449989" y="4423583"/>
            <a:ext cx="416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56F4FF-0A8B-36B1-3ED6-1BF938A3173F}"/>
                  </a:ext>
                </a:extLst>
              </p:cNvPr>
              <p:cNvSpPr txBox="1"/>
              <p:nvPr/>
            </p:nvSpPr>
            <p:spPr>
              <a:xfrm>
                <a:off x="449989" y="4899072"/>
                <a:ext cx="4439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, 'mathAnswerShape': 1}">
                <a:extLst>
                  <a:ext uri="{FF2B5EF4-FFF2-40B4-BE49-F238E27FC236}">
                    <a16:creationId xmlns:a16="http://schemas.microsoft.com/office/drawing/2014/main" id="{9056F4FF-0A8B-36B1-3ED6-1BF938A317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9072"/>
                <a:ext cx="4439348" cy="726326"/>
              </a:xfrm>
              <a:prstGeom prst="rect">
                <a:avLst/>
              </a:prstGeom>
              <a:blipFill>
                <a:blip r:embed="rId4"/>
                <a:stretch>
                  <a:fillRect l="-2198" r="-219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6" name="yt_shape_1425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55" name="yt_image_14255" title="H_50.49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8" name="yt_shape_14258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eeec"/>
              </a:rPr>
              <a:t>的关系是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59" name="yt_table_142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677551"/>
              </p:ext>
            </p:extLst>
          </p:nvPr>
        </p:nvGraphicFramePr>
        <p:xfrm>
          <a:off x="540056" y="2551304"/>
          <a:ext cx="707453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987"/>
                    </a:ext>
                  </a:extLst>
                </a:gridCol>
                <a:gridCol w="2246313">
                  <a:extLst>
                    <a:ext uri="{9D8B030D-6E8A-4147-A177-3AD203B41FA5}">
                      <a16:colId xmlns:a16="http://schemas.microsoft.com/office/drawing/2014/main" val="109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261" name="yt_shape_14261"/>
              <p:cNvSpPr txBox="1"/>
              <p:nvPr/>
            </p:nvSpPr>
            <p:spPr>
              <a:xfrm>
                <a:off x="540119" y="3552858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0be3"/>
                  </a:rPr>
                  <a:t>；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的余角的式子有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4261" name="yt_shape_14261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52858"/>
                <a:ext cx="11492915" cy="1119024"/>
              </a:xfrm>
              <a:prstGeom prst="rect">
                <a:avLst/>
              </a:prstGeom>
              <a:blipFill>
                <a:blip r:embed="rId3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63" name="yt_table_1426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377847"/>
              </p:ext>
            </p:extLst>
          </p:nvPr>
        </p:nvGraphicFramePr>
        <p:xfrm>
          <a:off x="540056" y="472267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8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9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9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B2FC0BB-26CA-5522-ED1B-BC8E15526CBA}"/>
              </a:ext>
            </a:extLst>
          </p:cNvPr>
          <p:cNvSpPr txBox="1"/>
          <p:nvPr/>
        </p:nvSpPr>
        <p:spPr>
          <a:xfrm>
            <a:off x="10597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CEACED-7ABF-1490-CA68-2EAF8F8EC0CF}"/>
              </a:ext>
            </a:extLst>
          </p:cNvPr>
          <p:cNvSpPr txBox="1"/>
          <p:nvPr/>
        </p:nvSpPr>
        <p:spPr>
          <a:xfrm>
            <a:off x="9919546" y="3981540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5" name="yt_shape_14265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操作题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将一张长方形纸片斜折过去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449b"/>
              </a:rPr>
              <a:t>为折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然后再把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折过去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76a0"/>
              </a:rPr>
              <a:t>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67" name="yt_table_1426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18628"/>
              </p:ext>
            </p:extLst>
          </p:nvPr>
        </p:nvGraphicFramePr>
        <p:xfrm>
          <a:off x="540056" y="3491456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9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9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95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0"/>
                  </a:ext>
                </a:extLst>
              </a:tr>
            </a:tbl>
          </a:graphicData>
        </a:graphic>
      </p:graphicFrame>
      <p:pic>
        <p:nvPicPr>
          <p:cNvPr id="14266" name="yt_image_14266_skip" title="H_90.7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0359" y="2339566"/>
            <a:ext cx="1969266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2B28C8-0E9A-0D19-8DFB-871A5A61EB0B}"/>
              </a:ext>
            </a:extLst>
          </p:cNvPr>
          <p:cNvSpPr txBox="1"/>
          <p:nvPr/>
        </p:nvSpPr>
        <p:spPr>
          <a:xfrm>
            <a:off x="593015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1765</Words>
  <Application>Microsoft Office PowerPoint</Application>
  <PresentationFormat>宽屏</PresentationFormat>
  <Paragraphs>149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