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B7959E3-657D-978A-D906-7CD495BE9D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79045"/>
            <a:ext cx="12192000" cy="22999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F88A4-0113-528D-5AD9-55EBE45866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4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79D0AB-9BB6-A1FD-BD7E-9B2195D6A25A}"/>
              </a:ext>
            </a:extLst>
          </p:cNvPr>
          <p:cNvSpPr/>
          <p:nvPr/>
        </p:nvSpPr>
        <p:spPr bwMode="auto">
          <a:xfrm>
            <a:off x="2921148" y="2772724"/>
            <a:ext cx="942604" cy="905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2C9D42-6E10-A584-17BA-7E874F0A6542}"/>
              </a:ext>
            </a:extLst>
          </p:cNvPr>
          <p:cNvSpPr/>
          <p:nvPr/>
        </p:nvSpPr>
        <p:spPr bwMode="auto">
          <a:xfrm>
            <a:off x="4786666" y="2772725"/>
            <a:ext cx="285714" cy="343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62D139-68F0-95EB-3EFE-DD63C9A89DD2}"/>
              </a:ext>
            </a:extLst>
          </p:cNvPr>
          <p:cNvSpPr/>
          <p:nvPr/>
        </p:nvSpPr>
        <p:spPr bwMode="auto">
          <a:xfrm>
            <a:off x="681904" y="3001516"/>
            <a:ext cx="2201148" cy="438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AF5EBD-1E09-FBA0-AB9C-E1FBB086F003}"/>
              </a:ext>
            </a:extLst>
          </p:cNvPr>
          <p:cNvSpPr/>
          <p:nvPr/>
        </p:nvSpPr>
        <p:spPr bwMode="auto">
          <a:xfrm>
            <a:off x="4231620" y="3044414"/>
            <a:ext cx="1295238" cy="352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56C4CA-0738-89A6-376A-D2479E212689}"/>
              </a:ext>
            </a:extLst>
          </p:cNvPr>
          <p:cNvSpPr/>
          <p:nvPr/>
        </p:nvSpPr>
        <p:spPr bwMode="auto">
          <a:xfrm>
            <a:off x="4777142" y="3325637"/>
            <a:ext cx="304761" cy="352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B0F795-1A2F-DAF5-2A9E-D4896541ACBD}"/>
              </a:ext>
            </a:extLst>
          </p:cNvPr>
          <p:cNvSpPr/>
          <p:nvPr/>
        </p:nvSpPr>
        <p:spPr bwMode="auto">
          <a:xfrm>
            <a:off x="2529523" y="4212204"/>
            <a:ext cx="819047" cy="371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0172FB0-D025-FB7B-5405-E5341CB85BB8}"/>
              </a:ext>
            </a:extLst>
          </p:cNvPr>
          <p:cNvSpPr/>
          <p:nvPr/>
        </p:nvSpPr>
        <p:spPr>
          <a:xfrm>
            <a:off x="3863752" y="3001516"/>
            <a:ext cx="411293" cy="3956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4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0959BD-5A5C-94EC-FA38-6CF3B6D4C1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96" y="837538"/>
            <a:ext cx="10800000" cy="5170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A39945-C97A-0D23-3F5A-1F669596515B}"/>
              </a:ext>
            </a:extLst>
          </p:cNvPr>
          <p:cNvSpPr/>
          <p:nvPr/>
        </p:nvSpPr>
        <p:spPr bwMode="auto">
          <a:xfrm>
            <a:off x="2948571" y="2860048"/>
            <a:ext cx="457143" cy="486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49C3AA-03F2-DD0A-0834-B0519E5842DD}"/>
              </a:ext>
            </a:extLst>
          </p:cNvPr>
          <p:cNvSpPr/>
          <p:nvPr/>
        </p:nvSpPr>
        <p:spPr bwMode="auto">
          <a:xfrm>
            <a:off x="4034285" y="2850508"/>
            <a:ext cx="295238" cy="381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F7C91A-EF29-4E46-3C6E-8EA5F41E80F5}"/>
              </a:ext>
            </a:extLst>
          </p:cNvPr>
          <p:cNvSpPr/>
          <p:nvPr/>
        </p:nvSpPr>
        <p:spPr bwMode="auto">
          <a:xfrm>
            <a:off x="681904" y="3089011"/>
            <a:ext cx="1790476" cy="438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BD3296-BAF6-74C1-E505-3E8BB4D26DF1}"/>
              </a:ext>
            </a:extLst>
          </p:cNvPr>
          <p:cNvSpPr/>
          <p:nvPr/>
        </p:nvSpPr>
        <p:spPr bwMode="auto">
          <a:xfrm>
            <a:off x="2529523" y="3213033"/>
            <a:ext cx="342857" cy="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E679C5-2540-2F20-AB67-64DAFE745EF9}"/>
              </a:ext>
            </a:extLst>
          </p:cNvPr>
          <p:cNvSpPr/>
          <p:nvPr/>
        </p:nvSpPr>
        <p:spPr bwMode="auto">
          <a:xfrm>
            <a:off x="2529523" y="3203492"/>
            <a:ext cx="342857" cy="219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8ABD81-E8D7-86C0-1E16-12F2E86FC443}"/>
              </a:ext>
            </a:extLst>
          </p:cNvPr>
          <p:cNvSpPr/>
          <p:nvPr/>
        </p:nvSpPr>
        <p:spPr bwMode="auto">
          <a:xfrm>
            <a:off x="3939047" y="3298894"/>
            <a:ext cx="495238" cy="3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237B1C-0E3A-628A-80D3-D0A1566C51B5}"/>
              </a:ext>
            </a:extLst>
          </p:cNvPr>
          <p:cNvSpPr/>
          <p:nvPr/>
        </p:nvSpPr>
        <p:spPr bwMode="auto">
          <a:xfrm>
            <a:off x="3043809" y="3403836"/>
            <a:ext cx="314285" cy="352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76E6F3-500C-6366-E89F-72FD649FE211}"/>
              </a:ext>
            </a:extLst>
          </p:cNvPr>
          <p:cNvSpPr/>
          <p:nvPr/>
        </p:nvSpPr>
        <p:spPr bwMode="auto">
          <a:xfrm>
            <a:off x="4024761" y="3403836"/>
            <a:ext cx="323809" cy="352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F1BFEB8-33B1-5A99-DBE0-4AD60854F736}"/>
              </a:ext>
            </a:extLst>
          </p:cNvPr>
          <p:cNvSpPr/>
          <p:nvPr/>
        </p:nvSpPr>
        <p:spPr bwMode="auto">
          <a:xfrm>
            <a:off x="3062857" y="4300609"/>
            <a:ext cx="304761" cy="352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45815D8-EDA2-CCC3-AA29-6F8DB7CE3F4C}"/>
              </a:ext>
            </a:extLst>
          </p:cNvPr>
          <p:cNvSpPr/>
          <p:nvPr/>
        </p:nvSpPr>
        <p:spPr bwMode="auto">
          <a:xfrm>
            <a:off x="2529523" y="4653594"/>
            <a:ext cx="342857" cy="57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DB53B7F-E21A-117D-897E-DDA02D703946}"/>
              </a:ext>
            </a:extLst>
          </p:cNvPr>
          <p:cNvSpPr/>
          <p:nvPr/>
        </p:nvSpPr>
        <p:spPr bwMode="auto">
          <a:xfrm>
            <a:off x="2529523" y="4758534"/>
            <a:ext cx="342857" cy="76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A71E200-AB88-D2C8-AAB9-012F9C46CFA5}"/>
              </a:ext>
            </a:extLst>
          </p:cNvPr>
          <p:cNvSpPr/>
          <p:nvPr/>
        </p:nvSpPr>
        <p:spPr bwMode="auto">
          <a:xfrm>
            <a:off x="2948571" y="4729915"/>
            <a:ext cx="542857" cy="4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EFE06F3-B048-6278-37D8-95A915CC37E5}"/>
              </a:ext>
            </a:extLst>
          </p:cNvPr>
          <p:cNvSpPr/>
          <p:nvPr/>
        </p:nvSpPr>
        <p:spPr bwMode="auto">
          <a:xfrm>
            <a:off x="2977142" y="4834856"/>
            <a:ext cx="657142" cy="372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BA5F609-A31F-666B-4D66-7B54D9984538}"/>
              </a:ext>
            </a:extLst>
          </p:cNvPr>
          <p:cNvSpPr/>
          <p:nvPr/>
        </p:nvSpPr>
        <p:spPr>
          <a:xfrm>
            <a:off x="3559517" y="3089012"/>
            <a:ext cx="311441" cy="333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34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D5D6C8-E41D-B3A9-C37E-39F89A6CAE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816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6E1EFF-A71D-D084-68BD-B97BD637870A}"/>
              </a:ext>
            </a:extLst>
          </p:cNvPr>
          <p:cNvSpPr/>
          <p:nvPr/>
        </p:nvSpPr>
        <p:spPr bwMode="auto">
          <a:xfrm>
            <a:off x="1226964" y="2882644"/>
            <a:ext cx="2644667" cy="38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387A12-2C25-4548-E9EF-10C0B8E6397F}"/>
              </a:ext>
            </a:extLst>
          </p:cNvPr>
          <p:cNvSpPr/>
          <p:nvPr/>
        </p:nvSpPr>
        <p:spPr bwMode="auto">
          <a:xfrm>
            <a:off x="1201615" y="3711267"/>
            <a:ext cx="2023365" cy="312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79339C-26B3-C084-C914-404609C9A8EB}"/>
              </a:ext>
            </a:extLst>
          </p:cNvPr>
          <p:cNvSpPr/>
          <p:nvPr/>
        </p:nvSpPr>
        <p:spPr bwMode="auto">
          <a:xfrm>
            <a:off x="3224981" y="3711267"/>
            <a:ext cx="1719728" cy="38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249B38-D27D-6CD3-B33B-866E3248B94B}"/>
              </a:ext>
            </a:extLst>
          </p:cNvPr>
          <p:cNvSpPr/>
          <p:nvPr/>
        </p:nvSpPr>
        <p:spPr bwMode="auto">
          <a:xfrm>
            <a:off x="2984443" y="4497612"/>
            <a:ext cx="253482" cy="312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52B514-24EF-A665-5CE3-AFE09D85A8E4}"/>
              </a:ext>
            </a:extLst>
          </p:cNvPr>
          <p:cNvSpPr/>
          <p:nvPr/>
        </p:nvSpPr>
        <p:spPr bwMode="auto">
          <a:xfrm>
            <a:off x="1243863" y="4708996"/>
            <a:ext cx="811143" cy="380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90AC02-04FC-ED12-8F20-EA358E31799C}"/>
              </a:ext>
            </a:extLst>
          </p:cNvPr>
          <p:cNvSpPr/>
          <p:nvPr/>
        </p:nvSpPr>
        <p:spPr bwMode="auto">
          <a:xfrm>
            <a:off x="2198647" y="4818915"/>
            <a:ext cx="1140671" cy="228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AA01020-C5A8-99B0-DEF7-81CFEC046821}"/>
              </a:ext>
            </a:extLst>
          </p:cNvPr>
          <p:cNvSpPr/>
          <p:nvPr/>
        </p:nvSpPr>
        <p:spPr bwMode="auto">
          <a:xfrm>
            <a:off x="3381566" y="4742817"/>
            <a:ext cx="1191367" cy="380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D06D068-3861-438E-671E-FF2815A0EF78}"/>
              </a:ext>
            </a:extLst>
          </p:cNvPr>
          <p:cNvSpPr/>
          <p:nvPr/>
        </p:nvSpPr>
        <p:spPr bwMode="auto">
          <a:xfrm>
            <a:off x="2984443" y="4988022"/>
            <a:ext cx="261931" cy="312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FE04524-BE41-78E0-0CC2-D45F59F65D86}"/>
              </a:ext>
            </a:extLst>
          </p:cNvPr>
          <p:cNvSpPr/>
          <p:nvPr/>
        </p:nvSpPr>
        <p:spPr bwMode="auto">
          <a:xfrm>
            <a:off x="3719736" y="5782823"/>
            <a:ext cx="1165826" cy="814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153E85E-E7D4-9D9B-1487-92F55489FBC9}"/>
              </a:ext>
            </a:extLst>
          </p:cNvPr>
          <p:cNvSpPr/>
          <p:nvPr/>
        </p:nvSpPr>
        <p:spPr bwMode="auto">
          <a:xfrm>
            <a:off x="1235414" y="5985751"/>
            <a:ext cx="819593" cy="380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100C78B-1C62-7178-F0B7-58C98BF93384}"/>
              </a:ext>
            </a:extLst>
          </p:cNvPr>
          <p:cNvSpPr/>
          <p:nvPr/>
        </p:nvSpPr>
        <p:spPr bwMode="auto">
          <a:xfrm>
            <a:off x="2198647" y="6019572"/>
            <a:ext cx="1521089" cy="380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1EE18F6-5A7C-3499-C445-BAA27CC8D494}"/>
              </a:ext>
            </a:extLst>
          </p:cNvPr>
          <p:cNvSpPr/>
          <p:nvPr/>
        </p:nvSpPr>
        <p:spPr bwMode="auto">
          <a:xfrm>
            <a:off x="4945096" y="6021288"/>
            <a:ext cx="574840" cy="319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824F96D-6ED0-45CE-75CA-5DC785CE8641}"/>
              </a:ext>
            </a:extLst>
          </p:cNvPr>
          <p:cNvSpPr/>
          <p:nvPr/>
        </p:nvSpPr>
        <p:spPr bwMode="auto">
          <a:xfrm>
            <a:off x="5519935" y="6019572"/>
            <a:ext cx="810475" cy="321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63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BEB5E9-9A74-392B-6508-4736DC7467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7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463116-870D-0718-8C77-776682456C42}"/>
              </a:ext>
            </a:extLst>
          </p:cNvPr>
          <p:cNvSpPr/>
          <p:nvPr/>
        </p:nvSpPr>
        <p:spPr bwMode="auto">
          <a:xfrm>
            <a:off x="7386666" y="2049143"/>
            <a:ext cx="809523" cy="410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009AE5-0937-63C9-9B8B-B8F17571320E}"/>
              </a:ext>
            </a:extLst>
          </p:cNvPr>
          <p:cNvSpPr/>
          <p:nvPr/>
        </p:nvSpPr>
        <p:spPr bwMode="auto">
          <a:xfrm>
            <a:off x="6681904" y="3012702"/>
            <a:ext cx="390476" cy="333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788069-F585-D891-C7A4-5977B553CD4C}"/>
              </a:ext>
            </a:extLst>
          </p:cNvPr>
          <p:cNvSpPr/>
          <p:nvPr/>
        </p:nvSpPr>
        <p:spPr bwMode="auto">
          <a:xfrm>
            <a:off x="6681904" y="3022243"/>
            <a:ext cx="1352380" cy="419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883764-CC0D-55F1-2073-6CDBEC569E78}"/>
              </a:ext>
            </a:extLst>
          </p:cNvPr>
          <p:cNvSpPr/>
          <p:nvPr/>
        </p:nvSpPr>
        <p:spPr bwMode="auto">
          <a:xfrm>
            <a:off x="2700952" y="4958902"/>
            <a:ext cx="323809" cy="400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0CC77-7D8D-6B64-EF69-B2C8368A8B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77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7486FE-234F-BEFE-A822-8D7AD98FA636}"/>
              </a:ext>
            </a:extLst>
          </p:cNvPr>
          <p:cNvSpPr/>
          <p:nvPr/>
        </p:nvSpPr>
        <p:spPr bwMode="auto">
          <a:xfrm>
            <a:off x="8891428" y="1094947"/>
            <a:ext cx="542857" cy="429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E61AAD-89D3-B4DC-6379-9C9778DFB80C}"/>
              </a:ext>
            </a:extLst>
          </p:cNvPr>
          <p:cNvSpPr/>
          <p:nvPr/>
        </p:nvSpPr>
        <p:spPr bwMode="auto">
          <a:xfrm>
            <a:off x="9624761" y="1085413"/>
            <a:ext cx="390477" cy="333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592332-CC2D-6059-7504-7BBF8C731746}"/>
              </a:ext>
            </a:extLst>
          </p:cNvPr>
          <p:cNvSpPr/>
          <p:nvPr/>
        </p:nvSpPr>
        <p:spPr bwMode="auto">
          <a:xfrm>
            <a:off x="10167619" y="1104481"/>
            <a:ext cx="504761" cy="419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CDACE8-0C6F-A41C-1B1A-FBBCC2D0B81D}"/>
              </a:ext>
            </a:extLst>
          </p:cNvPr>
          <p:cNvSpPr/>
          <p:nvPr/>
        </p:nvSpPr>
        <p:spPr bwMode="auto">
          <a:xfrm>
            <a:off x="9624761" y="1428633"/>
            <a:ext cx="390477" cy="57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B7CEE5-AAD5-9D92-E75E-087299A25528}"/>
              </a:ext>
            </a:extLst>
          </p:cNvPr>
          <p:cNvSpPr/>
          <p:nvPr/>
        </p:nvSpPr>
        <p:spPr bwMode="auto">
          <a:xfrm>
            <a:off x="1634285" y="2057869"/>
            <a:ext cx="1914285" cy="438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D31AB1-08EF-60FB-D465-FF224515AF42}"/>
              </a:ext>
            </a:extLst>
          </p:cNvPr>
          <p:cNvSpPr/>
          <p:nvPr/>
        </p:nvSpPr>
        <p:spPr bwMode="auto">
          <a:xfrm>
            <a:off x="8986666" y="3030326"/>
            <a:ext cx="1685714" cy="429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47E2D0-2921-40D6-72A9-A3D262BC71A2}"/>
              </a:ext>
            </a:extLst>
          </p:cNvPr>
          <p:cNvSpPr/>
          <p:nvPr/>
        </p:nvSpPr>
        <p:spPr bwMode="auto">
          <a:xfrm>
            <a:off x="1520000" y="4002782"/>
            <a:ext cx="323809" cy="400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BB4EC6-A3CB-F72E-7EE7-8136FB34880B}"/>
              </a:ext>
            </a:extLst>
          </p:cNvPr>
          <p:cNvSpPr/>
          <p:nvPr/>
        </p:nvSpPr>
        <p:spPr bwMode="auto">
          <a:xfrm>
            <a:off x="2120000" y="5938160"/>
            <a:ext cx="314285" cy="390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19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441DB2-DCBD-A85C-5B96-4B02FA14AC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572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ED4A5E-F1BC-FFB3-04B3-B17019E6CE33}"/>
              </a:ext>
            </a:extLst>
          </p:cNvPr>
          <p:cNvSpPr/>
          <p:nvPr/>
        </p:nvSpPr>
        <p:spPr bwMode="auto">
          <a:xfrm>
            <a:off x="2473001" y="3155097"/>
            <a:ext cx="231674" cy="286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49FCF5-10B1-AB13-CF33-5AB30B2E6ACA}"/>
              </a:ext>
            </a:extLst>
          </p:cNvPr>
          <p:cNvSpPr/>
          <p:nvPr/>
        </p:nvSpPr>
        <p:spPr bwMode="auto">
          <a:xfrm>
            <a:off x="4882413" y="3155097"/>
            <a:ext cx="231674" cy="286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4D6CA6-C5CC-0D2B-A8A0-CF86D1084673}"/>
              </a:ext>
            </a:extLst>
          </p:cNvPr>
          <p:cNvSpPr/>
          <p:nvPr/>
        </p:nvSpPr>
        <p:spPr bwMode="auto">
          <a:xfrm>
            <a:off x="1191070" y="3332915"/>
            <a:ext cx="4184850" cy="556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7C0B61-5256-2B22-B9A5-090E0C02B088}"/>
              </a:ext>
            </a:extLst>
          </p:cNvPr>
          <p:cNvSpPr/>
          <p:nvPr/>
        </p:nvSpPr>
        <p:spPr bwMode="auto">
          <a:xfrm>
            <a:off x="5447928" y="3070054"/>
            <a:ext cx="2305011" cy="900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23120D-B906-42B2-4F17-01AEC1CBB02F}"/>
              </a:ext>
            </a:extLst>
          </p:cNvPr>
          <p:cNvSpPr/>
          <p:nvPr/>
        </p:nvSpPr>
        <p:spPr bwMode="auto">
          <a:xfrm>
            <a:off x="2473001" y="3603508"/>
            <a:ext cx="239396" cy="286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72F36BD-D036-BB5E-1677-4685A6685582}"/>
              </a:ext>
            </a:extLst>
          </p:cNvPr>
          <p:cNvSpPr/>
          <p:nvPr/>
        </p:nvSpPr>
        <p:spPr bwMode="auto">
          <a:xfrm>
            <a:off x="2272217" y="4337975"/>
            <a:ext cx="239396" cy="286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7A970A0-FE9C-EE56-DBA3-BC38ABF9D4B3}"/>
              </a:ext>
            </a:extLst>
          </p:cNvPr>
          <p:cNvSpPr/>
          <p:nvPr/>
        </p:nvSpPr>
        <p:spPr bwMode="auto">
          <a:xfrm>
            <a:off x="1214238" y="4546718"/>
            <a:ext cx="911251" cy="3092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27EF3FF-99AC-0711-80F2-75F0D8A03945}"/>
              </a:ext>
            </a:extLst>
          </p:cNvPr>
          <p:cNvSpPr/>
          <p:nvPr/>
        </p:nvSpPr>
        <p:spPr bwMode="auto">
          <a:xfrm>
            <a:off x="2187268" y="4337975"/>
            <a:ext cx="3011765" cy="726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D74E8C2-F8D1-8150-0C50-6BFBC8EAAD7C}"/>
              </a:ext>
            </a:extLst>
          </p:cNvPr>
          <p:cNvSpPr/>
          <p:nvPr/>
        </p:nvSpPr>
        <p:spPr bwMode="auto">
          <a:xfrm>
            <a:off x="5244475" y="4276125"/>
            <a:ext cx="3011765" cy="85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DA20A0A-CCB3-CFCC-2094-62039174F91F}"/>
              </a:ext>
            </a:extLst>
          </p:cNvPr>
          <p:cNvSpPr/>
          <p:nvPr/>
        </p:nvSpPr>
        <p:spPr bwMode="auto">
          <a:xfrm>
            <a:off x="8388415" y="4593105"/>
            <a:ext cx="278009" cy="38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68E3EBA-9081-FD78-5D3A-F46DE8400CC8}"/>
              </a:ext>
            </a:extLst>
          </p:cNvPr>
          <p:cNvSpPr/>
          <p:nvPr/>
        </p:nvSpPr>
        <p:spPr bwMode="auto">
          <a:xfrm>
            <a:off x="2272217" y="4786386"/>
            <a:ext cx="239396" cy="278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FCB6A42-A66F-5F5E-BE6F-9EA3E42686BD}"/>
              </a:ext>
            </a:extLst>
          </p:cNvPr>
          <p:cNvSpPr/>
          <p:nvPr/>
        </p:nvSpPr>
        <p:spPr bwMode="auto">
          <a:xfrm>
            <a:off x="1214237" y="5443540"/>
            <a:ext cx="4540815" cy="371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E4FF4E6-F6B5-BB81-F82A-0268889DFFB7}"/>
              </a:ext>
            </a:extLst>
          </p:cNvPr>
          <p:cNvSpPr/>
          <p:nvPr/>
        </p:nvSpPr>
        <p:spPr bwMode="auto">
          <a:xfrm>
            <a:off x="5807968" y="5466734"/>
            <a:ext cx="2827566" cy="371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9C7144CC-59FE-6593-AB2E-DEACEAF6647E}"/>
              </a:ext>
            </a:extLst>
          </p:cNvPr>
          <p:cNvSpPr/>
          <p:nvPr/>
        </p:nvSpPr>
        <p:spPr bwMode="auto">
          <a:xfrm>
            <a:off x="1214238" y="6208931"/>
            <a:ext cx="3369594" cy="347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5897D53E-64E7-4216-291D-0D26134E4D9A}"/>
              </a:ext>
            </a:extLst>
          </p:cNvPr>
          <p:cNvSpPr/>
          <p:nvPr/>
        </p:nvSpPr>
        <p:spPr bwMode="auto">
          <a:xfrm>
            <a:off x="4583832" y="6201200"/>
            <a:ext cx="1734960" cy="371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78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2" grpId="0" animBg="1"/>
      <p:bldP spid="15" grpId="0" animBg="1"/>
      <p:bldP spid="19" grpId="0" animBg="1"/>
      <p:bldP spid="20" grpId="0" animBg="1"/>
      <p:bldP spid="21" grpId="0" animBg="1"/>
      <p:bldP spid="27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7A9663-F59D-6B2D-D8A9-A725B11185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1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0D6E57-3D28-4632-2CE5-EB1686C00653}"/>
              </a:ext>
            </a:extLst>
          </p:cNvPr>
          <p:cNvSpPr/>
          <p:nvPr/>
        </p:nvSpPr>
        <p:spPr bwMode="auto">
          <a:xfrm>
            <a:off x="3498370" y="3727918"/>
            <a:ext cx="653414" cy="925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22259A-1B6B-A3BD-5C3A-F26451C2D2F4}"/>
              </a:ext>
            </a:extLst>
          </p:cNvPr>
          <p:cNvSpPr/>
          <p:nvPr/>
        </p:nvSpPr>
        <p:spPr bwMode="auto">
          <a:xfrm>
            <a:off x="1291428" y="3947320"/>
            <a:ext cx="2140275" cy="438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7AFD81-AACF-6F30-C2A0-EA49B1A5CB96}"/>
              </a:ext>
            </a:extLst>
          </p:cNvPr>
          <p:cNvSpPr/>
          <p:nvPr/>
        </p:nvSpPr>
        <p:spPr bwMode="auto">
          <a:xfrm>
            <a:off x="6681904" y="3947320"/>
            <a:ext cx="2222408" cy="438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654D6A3-D422-CA71-57CF-6C6E2807DF30}"/>
              </a:ext>
            </a:extLst>
          </p:cNvPr>
          <p:cNvSpPr/>
          <p:nvPr/>
        </p:nvSpPr>
        <p:spPr bwMode="auto">
          <a:xfrm>
            <a:off x="8904312" y="3985477"/>
            <a:ext cx="891877" cy="372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89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68FC97-080D-26D5-17CE-B863DC081A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66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7E8E82-84A7-A0E0-55C2-BD1586BFDEE1}"/>
              </a:ext>
            </a:extLst>
          </p:cNvPr>
          <p:cNvSpPr/>
          <p:nvPr/>
        </p:nvSpPr>
        <p:spPr bwMode="auto">
          <a:xfrm>
            <a:off x="681903" y="2053160"/>
            <a:ext cx="2180953" cy="440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F6053B-E045-F2EB-8AAE-3458694B4340}"/>
              </a:ext>
            </a:extLst>
          </p:cNvPr>
          <p:cNvSpPr/>
          <p:nvPr/>
        </p:nvSpPr>
        <p:spPr bwMode="auto">
          <a:xfrm>
            <a:off x="2929524" y="2101018"/>
            <a:ext cx="666666" cy="363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B81970-38C3-988A-8D00-0253FD33CD71}"/>
              </a:ext>
            </a:extLst>
          </p:cNvPr>
          <p:cNvSpPr/>
          <p:nvPr/>
        </p:nvSpPr>
        <p:spPr bwMode="auto">
          <a:xfrm>
            <a:off x="6110476" y="2053160"/>
            <a:ext cx="2145763" cy="440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F15216-81C2-0EF8-508A-87E1C0AAC38E}"/>
              </a:ext>
            </a:extLst>
          </p:cNvPr>
          <p:cNvSpPr/>
          <p:nvPr/>
        </p:nvSpPr>
        <p:spPr bwMode="auto">
          <a:xfrm>
            <a:off x="8328248" y="2101018"/>
            <a:ext cx="648894" cy="363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4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A89615-6AE0-6384-11DB-8BB640CB27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1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6AC517-1439-1605-6573-65C16DE9A391}"/>
              </a:ext>
            </a:extLst>
          </p:cNvPr>
          <p:cNvSpPr/>
          <p:nvPr/>
        </p:nvSpPr>
        <p:spPr bwMode="auto">
          <a:xfrm>
            <a:off x="3548571" y="2629394"/>
            <a:ext cx="285714" cy="343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C2ADD9-6CD3-D06B-CA54-7EE3BA0B2310}"/>
              </a:ext>
            </a:extLst>
          </p:cNvPr>
          <p:cNvSpPr/>
          <p:nvPr/>
        </p:nvSpPr>
        <p:spPr bwMode="auto">
          <a:xfrm>
            <a:off x="681903" y="2858143"/>
            <a:ext cx="2219049" cy="438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740E22-64DF-E96F-6B79-163EE3E47D1B}"/>
              </a:ext>
            </a:extLst>
          </p:cNvPr>
          <p:cNvSpPr/>
          <p:nvPr/>
        </p:nvSpPr>
        <p:spPr bwMode="auto">
          <a:xfrm>
            <a:off x="3024761" y="3029704"/>
            <a:ext cx="342857" cy="4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82F486-F3E4-2C97-1DCE-ED14AA3BFC33}"/>
              </a:ext>
            </a:extLst>
          </p:cNvPr>
          <p:cNvSpPr/>
          <p:nvPr/>
        </p:nvSpPr>
        <p:spPr bwMode="auto">
          <a:xfrm>
            <a:off x="3443809" y="3058298"/>
            <a:ext cx="495238" cy="4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7C2D71-7C0C-A0FE-9614-FCF117C6C8BE}"/>
              </a:ext>
            </a:extLst>
          </p:cNvPr>
          <p:cNvSpPr/>
          <p:nvPr/>
        </p:nvSpPr>
        <p:spPr bwMode="auto">
          <a:xfrm>
            <a:off x="6110475" y="2858143"/>
            <a:ext cx="2219049" cy="438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3896D9B-D133-FA13-2637-21194A82B3DD}"/>
              </a:ext>
            </a:extLst>
          </p:cNvPr>
          <p:cNvSpPr/>
          <p:nvPr/>
        </p:nvSpPr>
        <p:spPr bwMode="auto">
          <a:xfrm>
            <a:off x="8415238" y="3029704"/>
            <a:ext cx="342858" cy="4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FD92163-656E-6DB5-A3A6-6C4DB36DE4DC}"/>
              </a:ext>
            </a:extLst>
          </p:cNvPr>
          <p:cNvSpPr/>
          <p:nvPr/>
        </p:nvSpPr>
        <p:spPr bwMode="auto">
          <a:xfrm>
            <a:off x="8805714" y="2896267"/>
            <a:ext cx="428570" cy="371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E884466-0CCF-D9DB-05ED-9BD34BF03A42}"/>
              </a:ext>
            </a:extLst>
          </p:cNvPr>
          <p:cNvSpPr/>
          <p:nvPr/>
        </p:nvSpPr>
        <p:spPr bwMode="auto">
          <a:xfrm>
            <a:off x="3548571" y="3163141"/>
            <a:ext cx="542857" cy="362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69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E8EAE1-1D43-7C5A-190A-01BA81F6C7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1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FD6648-D536-3775-36F3-9A4C94158570}"/>
              </a:ext>
            </a:extLst>
          </p:cNvPr>
          <p:cNvSpPr/>
          <p:nvPr/>
        </p:nvSpPr>
        <p:spPr bwMode="auto">
          <a:xfrm>
            <a:off x="1300952" y="3210214"/>
            <a:ext cx="2130752" cy="438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3DF2F8-05BB-8E12-A382-22D596E4B38E}"/>
              </a:ext>
            </a:extLst>
          </p:cNvPr>
          <p:cNvSpPr/>
          <p:nvPr/>
        </p:nvSpPr>
        <p:spPr bwMode="auto">
          <a:xfrm>
            <a:off x="3503712" y="3257858"/>
            <a:ext cx="1044859" cy="352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E290FE-0439-F887-A00F-F4CF602C10A4}"/>
              </a:ext>
            </a:extLst>
          </p:cNvPr>
          <p:cNvSpPr/>
          <p:nvPr/>
        </p:nvSpPr>
        <p:spPr bwMode="auto">
          <a:xfrm>
            <a:off x="3110476" y="4153571"/>
            <a:ext cx="819047" cy="37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8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6E8C32-EBD9-F291-E60F-8A0933F09F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8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4FCB72-CD3D-2CB1-E9E8-0215BAA45D90}"/>
              </a:ext>
            </a:extLst>
          </p:cNvPr>
          <p:cNvSpPr/>
          <p:nvPr/>
        </p:nvSpPr>
        <p:spPr bwMode="auto">
          <a:xfrm>
            <a:off x="681904" y="2096228"/>
            <a:ext cx="2245744" cy="448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784B29-4D61-F7D1-48CB-C63691442B97}"/>
              </a:ext>
            </a:extLst>
          </p:cNvPr>
          <p:cNvSpPr/>
          <p:nvPr/>
        </p:nvSpPr>
        <p:spPr bwMode="auto">
          <a:xfrm>
            <a:off x="2927648" y="2143906"/>
            <a:ext cx="1584176" cy="352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3A2106-AE5B-D05A-82BB-5DDFA76FD99B}"/>
              </a:ext>
            </a:extLst>
          </p:cNvPr>
          <p:cNvSpPr/>
          <p:nvPr/>
        </p:nvSpPr>
        <p:spPr bwMode="auto">
          <a:xfrm>
            <a:off x="2529523" y="3221424"/>
            <a:ext cx="342857" cy="47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FE3CD6-0576-1509-F7AE-A4ED0DAE4C4D}"/>
              </a:ext>
            </a:extLst>
          </p:cNvPr>
          <p:cNvSpPr/>
          <p:nvPr/>
        </p:nvSpPr>
        <p:spPr bwMode="auto">
          <a:xfrm>
            <a:off x="2529523" y="3040248"/>
            <a:ext cx="819047" cy="362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147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G CC</cp:lastModifiedBy>
  <cp:revision>38</cp:revision>
  <dcterms:created xsi:type="dcterms:W3CDTF">2015-09-16T06:52:26Z</dcterms:created>
  <dcterms:modified xsi:type="dcterms:W3CDTF">2024-07-29T02:14:22Z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