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5"/>
  </p:notesMasterIdLst>
  <p:sldIdLst>
    <p:sldId id="363" r:id="rId3"/>
    <p:sldId id="366" r:id="rId4"/>
    <p:sldId id="367" r:id="rId5"/>
    <p:sldId id="368" r:id="rId6"/>
    <p:sldId id="370" r:id="rId7"/>
    <p:sldId id="372" r:id="rId8"/>
    <p:sldId id="375" r:id="rId9"/>
    <p:sldId id="376" r:id="rId10"/>
    <p:sldId id="379" r:id="rId11"/>
    <p:sldId id="399" r:id="rId12"/>
    <p:sldId id="380" r:id="rId13"/>
    <p:sldId id="382" r:id="rId14"/>
    <p:sldId id="384" r:id="rId15"/>
    <p:sldId id="385" r:id="rId16"/>
    <p:sldId id="387" r:id="rId17"/>
    <p:sldId id="388" r:id="rId18"/>
    <p:sldId id="389" r:id="rId19"/>
    <p:sldId id="392" r:id="rId20"/>
    <p:sldId id="396" r:id="rId21"/>
    <p:sldId id="398" r:id="rId22"/>
    <p:sldId id="400" r:id="rId23"/>
    <p:sldId id="256" r:id="rId2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D1AC4-FBD7-4362-8BB4-BFD27065C0D9}" type="datetimeFigureOut">
              <a:rPr lang="zh-CN" altLang="en-US" smtClean="0"/>
              <a:t>2024/7/27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68169-5EE7-4F22-B494-F35A05C1B1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316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68169-5EE7-4F22-B494-F35A05C1B1F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549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3" name="yt_shape_14483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482" name="yt_image_1448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5" name="yt_shape_14485"/>
          <p:cNvSpPr txBox="1"/>
          <p:nvPr/>
        </p:nvSpPr>
        <p:spPr>
          <a:xfrm>
            <a:off x="540000" y="1597583"/>
            <a:ext cx="51039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平面图形与立体图形的识别</a:t>
            </a:r>
          </a:p>
        </p:txBody>
      </p:sp>
      <p:sp>
        <p:nvSpPr>
          <p:cNvPr id="14486" name="yt_shape_14486"/>
          <p:cNvSpPr txBox="1"/>
          <p:nvPr/>
        </p:nvSpPr>
        <p:spPr>
          <a:xfrm>
            <a:off x="540000" y="2097148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如图是交通禁止驶入标志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组成这个标志的平面图形有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0" name="yt_table_1449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822463"/>
              </p:ext>
            </p:extLst>
          </p:nvPr>
        </p:nvGraphicFramePr>
        <p:xfrm>
          <a:off x="540056" y="2576451"/>
          <a:ext cx="70808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00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"/>
                  </a:ext>
                </a:extLst>
              </a:tr>
            </a:tbl>
          </a:graphicData>
        </a:graphic>
      </p:graphicFrame>
      <p:grpSp>
        <p:nvGrpSpPr>
          <p:cNvPr id="14487" name="yt_shape_14487_skip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13010" y="2576451"/>
            <a:ext cx="1036701" cy="1432701"/>
            <a:chOff x="0" y="0"/>
            <a:chExt cx="1036701" cy="1432701"/>
          </a:xfrm>
        </p:grpSpPr>
        <p:pic>
          <p:nvPicPr>
            <p:cNvPr id="2" name="yt_image_144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36701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89" name="yt_shape_14489" descr="{&quot;rangeId&quot;:0,&quot;IgnoreLineSpacing&quot;:1}"/>
            <p:cNvSpPr txBox="1"/>
            <p:nvPr/>
          </p:nvSpPr>
          <p:spPr>
            <a:xfrm>
              <a:off x="-14930" y="10727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14492" name="yt_shape_14492"/>
          <p:cNvSpPr txBox="1"/>
          <p:nvPr/>
        </p:nvSpPr>
        <p:spPr>
          <a:xfrm>
            <a:off x="540000" y="4059624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属于多边形的有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94" name="yt_table_1449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284005"/>
              </p:ext>
            </p:extLst>
          </p:nvPr>
        </p:nvGraphicFramePr>
        <p:xfrm>
          <a:off x="540056" y="519714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1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9"/>
                  </a:ext>
                </a:extLst>
              </a:tr>
            </a:tbl>
          </a:graphicData>
        </a:graphic>
      </p:graphicFrame>
      <p:pic>
        <p:nvPicPr>
          <p:cNvPr id="14493" name="yt_image_14493_skip" title="H_51.8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3911" y="4538927"/>
            <a:ext cx="4662756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071034481">
            <a:extLst>
              <a:ext uri="{FF2B5EF4-FFF2-40B4-BE49-F238E27FC236}">
                <a16:creationId xmlns:a16="http://schemas.microsoft.com/office/drawing/2014/main" id="{6D7B94D5-DC1F-221F-EB64-FFE63F1726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0495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8CE1C8A-E715-E59A-543C-BD6A7AE72CB7}"/>
              </a:ext>
            </a:extLst>
          </p:cNvPr>
          <p:cNvSpPr txBox="1"/>
          <p:nvPr/>
        </p:nvSpPr>
        <p:spPr>
          <a:xfrm>
            <a:off x="87557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24D10A-A94A-134B-99A9-2A95DF835236}"/>
              </a:ext>
            </a:extLst>
          </p:cNvPr>
          <p:cNvSpPr txBox="1"/>
          <p:nvPr/>
        </p:nvSpPr>
        <p:spPr>
          <a:xfrm>
            <a:off x="6317389" y="401281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41" name="yt_shape_14541"/>
              <p:cNvSpPr txBox="1"/>
              <p:nvPr/>
            </p:nvSpPr>
            <p:spPr>
              <a:xfrm>
                <a:off x="540000" y="900000"/>
                <a:ext cx="6525825" cy="46930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41" name="yt_shape_14541" descr="{&quot;rangeId&quot;:3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25825" cy="4693016"/>
              </a:xfrm>
              <a:prstGeom prst="rect">
                <a:avLst/>
              </a:prstGeom>
              <a:blipFill>
                <a:blip r:embed="rId2"/>
                <a:stretch>
                  <a:fillRect l="-2897" t="-1170" r="-1869" b="-13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4202AC5-04B4-B450-D19C-277E19BC002C}"/>
              </a:ext>
            </a:extLst>
          </p:cNvPr>
          <p:cNvSpPr txBox="1"/>
          <p:nvPr/>
        </p:nvSpPr>
        <p:spPr>
          <a:xfrm>
            <a:off x="449989" y="1328682"/>
            <a:ext cx="539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5F3FAF-CC24-90D5-8194-CE6DCDDA2B81}"/>
              </a:ext>
            </a:extLst>
          </p:cNvPr>
          <p:cNvSpPr txBox="1"/>
          <p:nvPr/>
        </p:nvSpPr>
        <p:spPr>
          <a:xfrm>
            <a:off x="449989" y="1804170"/>
            <a:ext cx="381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B717D5-F62C-0CCF-D39E-64F0A82A1DDC}"/>
              </a:ext>
            </a:extLst>
          </p:cNvPr>
          <p:cNvSpPr txBox="1"/>
          <p:nvPr/>
        </p:nvSpPr>
        <p:spPr>
          <a:xfrm>
            <a:off x="449989" y="2279658"/>
            <a:ext cx="367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2935E6-A2EE-9B78-2845-91C778785BE9}"/>
              </a:ext>
            </a:extLst>
          </p:cNvPr>
          <p:cNvSpPr txBox="1"/>
          <p:nvPr/>
        </p:nvSpPr>
        <p:spPr>
          <a:xfrm>
            <a:off x="449989" y="2755146"/>
            <a:ext cx="316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8E0B41-1D3A-81C6-D52F-030ABC3E3925}"/>
              </a:ext>
            </a:extLst>
          </p:cNvPr>
          <p:cNvSpPr txBox="1"/>
          <p:nvPr/>
        </p:nvSpPr>
        <p:spPr>
          <a:xfrm>
            <a:off x="449989" y="3230634"/>
            <a:ext cx="381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A782B2-7E08-CB37-8B4D-2D9B33538F7D}"/>
              </a:ext>
            </a:extLst>
          </p:cNvPr>
          <p:cNvSpPr txBox="1"/>
          <p:nvPr/>
        </p:nvSpPr>
        <p:spPr>
          <a:xfrm>
            <a:off x="449989" y="3706122"/>
            <a:ext cx="370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22D953B-B8D2-9856-A2E5-C28A56E81FEA}"/>
                  </a:ext>
                </a:extLst>
              </p:cNvPr>
              <p:cNvSpPr txBox="1"/>
              <p:nvPr/>
            </p:nvSpPr>
            <p:spPr>
              <a:xfrm>
                <a:off x="449989" y="4181610"/>
                <a:ext cx="33090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7}">
                <a:extLst>
                  <a:ext uri="{FF2B5EF4-FFF2-40B4-BE49-F238E27FC236}">
                    <a16:creationId xmlns:a16="http://schemas.microsoft.com/office/drawing/2014/main" id="{522D953B-B8D2-9856-A2E5-C28A56E81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1610"/>
                <a:ext cx="3309048" cy="772808"/>
              </a:xfrm>
              <a:prstGeom prst="rect">
                <a:avLst/>
              </a:prstGeom>
              <a:blipFill>
                <a:blip r:embed="rId3"/>
                <a:stretch>
                  <a:fillRect l="-2947" r="-239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52A83C8-9B21-755D-7917-DFCF506EE3D2}"/>
                  </a:ext>
                </a:extLst>
              </p:cNvPr>
              <p:cNvSpPr txBox="1"/>
              <p:nvPr/>
            </p:nvSpPr>
            <p:spPr>
              <a:xfrm>
                <a:off x="449989" y="4860806"/>
                <a:ext cx="55172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37}">
                <a:extLst>
                  <a:ext uri="{FF2B5EF4-FFF2-40B4-BE49-F238E27FC236}">
                    <a16:creationId xmlns:a16="http://schemas.microsoft.com/office/drawing/2014/main" id="{652A83C8-9B21-755D-7917-DFCF506EE3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0806"/>
                <a:ext cx="5517261" cy="733629"/>
              </a:xfrm>
              <a:prstGeom prst="rect">
                <a:avLst/>
              </a:prstGeom>
              <a:blipFill>
                <a:blip r:embed="rId4"/>
                <a:stretch>
                  <a:fillRect l="-1768" r="-1436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538" title="H_22.41">
            <a:extLst>
              <a:ext uri="{FF2B5EF4-FFF2-40B4-BE49-F238E27FC236}">
                <a16:creationId xmlns:a16="http://schemas.microsoft.com/office/drawing/2014/main" id="{7A492BC3-E7D5-E8EB-0C68-0BE680BBB80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65825" y="2612842"/>
            <a:ext cx="323271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4" name="yt_shape_14544"/>
          <p:cNvSpPr txBox="1"/>
          <p:nvPr/>
        </p:nvSpPr>
        <p:spPr>
          <a:xfrm>
            <a:off x="540000" y="900000"/>
            <a:ext cx="171841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</a:t>
            </a:r>
          </a:p>
        </p:txBody>
      </p:sp>
      <p:sp>
        <p:nvSpPr>
          <p:cNvPr id="14545" name="yt_shape_1454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5833"/>
              </a:rPr>
              <a:t>出发向南偏西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49" name="yt_table_1454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63395"/>
              </p:ext>
            </p:extLst>
          </p:nvPr>
        </p:nvGraphicFramePr>
        <p:xfrm>
          <a:off x="540056" y="4542170"/>
          <a:ext cx="100958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2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02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02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8"/>
                  </a:ext>
                </a:extLst>
              </a:tr>
            </a:tbl>
          </a:graphicData>
        </a:graphic>
      </p:graphicFrame>
      <p:grpSp>
        <p:nvGrpSpPr>
          <p:cNvPr id="14546" name="yt_shape_14546_skip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1597" y="2359000"/>
            <a:ext cx="1806755" cy="2183652"/>
            <a:chOff x="0" y="0"/>
            <a:chExt cx="1806755" cy="2183652"/>
          </a:xfrm>
        </p:grpSpPr>
        <p:pic>
          <p:nvPicPr>
            <p:cNvPr id="2" name="yt_image_1454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6755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48" name="yt_shape_14548" descr="{&quot;rangeId&quot;:0,&quot;IgnoreLineSpacing&quot;:1}"/>
            <p:cNvSpPr txBox="1"/>
            <p:nvPr/>
          </p:nvSpPr>
          <p:spPr>
            <a:xfrm>
              <a:off x="293913" y="182365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pic>
        <p:nvPicPr>
          <p:cNvPr id="4" name="yt_shape_1722071034775">
            <a:extLst>
              <a:ext uri="{FF2B5EF4-FFF2-40B4-BE49-F238E27FC236}">
                <a16:creationId xmlns:a16="http://schemas.microsoft.com/office/drawing/2014/main" id="{CFB36960-6F21-8CF0-783F-13E2F91834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8944C3E-645B-5FB5-E2DC-2995BEAD3546}"/>
              </a:ext>
            </a:extLst>
          </p:cNvPr>
          <p:cNvSpPr txBox="1"/>
          <p:nvPr/>
        </p:nvSpPr>
        <p:spPr>
          <a:xfrm>
            <a:off x="6295283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1" name="yt_shape_1455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e82e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图中互余的角共有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55" name="yt_table_1455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204779"/>
              </p:ext>
            </p:extLst>
          </p:nvPr>
        </p:nvGraphicFramePr>
        <p:xfrm>
          <a:off x="540056" y="1859435"/>
          <a:ext cx="49803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24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10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0"/>
                  </a:ext>
                </a:extLst>
              </a:tr>
            </a:tbl>
          </a:graphicData>
        </a:graphic>
      </p:graphicFrame>
      <p:grpSp>
        <p:nvGrpSpPr>
          <p:cNvPr id="14552" name="yt_shape_14552_skip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0646" y="1859435"/>
            <a:ext cx="1819238" cy="1591578"/>
            <a:chOff x="0" y="0"/>
            <a:chExt cx="1819238" cy="1591578"/>
          </a:xfrm>
        </p:grpSpPr>
        <p:pic>
          <p:nvPicPr>
            <p:cNvPr id="3" name="yt_image_1455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9238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54" name="yt_shape_14554" descr="{&quot;rangeId&quot;:0,&quot;IgnoreLineSpacing&quot;:1}"/>
            <p:cNvSpPr txBox="1"/>
            <p:nvPr/>
          </p:nvSpPr>
          <p:spPr>
            <a:xfrm>
              <a:off x="300155" y="123157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第15题图</a:t>
              </a:r>
            </a:p>
          </p:txBody>
        </p:sp>
      </p:grpSp>
      <p:sp>
        <p:nvSpPr>
          <p:cNvPr id="14557" name="yt_shape_14557"/>
          <p:cNvSpPr txBox="1"/>
          <p:nvPr/>
        </p:nvSpPr>
        <p:spPr>
          <a:xfrm>
            <a:off x="540119" y="350145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光线照到平面镜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上发生反射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df1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下列判断不一定正确的是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61" name="yt_table_1456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338017"/>
              </p:ext>
            </p:extLst>
          </p:nvPr>
        </p:nvGraphicFramePr>
        <p:xfrm>
          <a:off x="540056" y="4460885"/>
          <a:ext cx="4383088" cy="1901952"/>
        </p:xfrm>
        <a:graphic>
          <a:graphicData uri="http://schemas.openxmlformats.org/drawingml/2006/table">
            <a:tbl>
              <a:tblPr/>
              <a:tblGrid>
                <a:gridCol w="4383088">
                  <a:extLst>
                    <a:ext uri="{9D8B030D-6E8A-4147-A177-3AD203B41FA5}">
                      <a16:colId xmlns:a16="http://schemas.microsoft.com/office/drawing/2014/main" val="11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COE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4"/>
                  </a:ext>
                </a:extLst>
              </a:tr>
            </a:tbl>
          </a:graphicData>
        </a:graphic>
      </p:graphicFrame>
      <p:grpSp>
        <p:nvGrpSpPr>
          <p:cNvPr id="14558" name="yt_shape_14558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0517" y="4460885"/>
            <a:ext cx="1979402" cy="1597293"/>
            <a:chOff x="0" y="0"/>
            <a:chExt cx="1979402" cy="1597293"/>
          </a:xfrm>
        </p:grpSpPr>
        <p:pic>
          <p:nvPicPr>
            <p:cNvPr id="2" name="yt_image_145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9402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0" name="yt_shape_14560" descr="{&quot;rangeId&quot;:0,&quot;IgnoreLineSpacing&quot;:1}"/>
            <p:cNvSpPr txBox="1"/>
            <p:nvPr/>
          </p:nvSpPr>
          <p:spPr>
            <a:xfrm>
              <a:off x="380237" y="123729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第16题图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9057C10-C155-113B-0133-A7551C558693}"/>
              </a:ext>
            </a:extLst>
          </p:cNvPr>
          <p:cNvSpPr txBox="1"/>
          <p:nvPr/>
        </p:nvSpPr>
        <p:spPr>
          <a:xfrm>
            <a:off x="3498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995100-D1FD-71BB-011D-540ECA493CB6}"/>
              </a:ext>
            </a:extLst>
          </p:cNvPr>
          <p:cNvSpPr txBox="1"/>
          <p:nvPr/>
        </p:nvSpPr>
        <p:spPr>
          <a:xfrm>
            <a:off x="6723907" y="39301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3" name="yt_shape_14563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新情境题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近年来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由于赤壁市加大环境整治力度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6368,isEnd"/>
              </a:rPr>
              <a:t>一大批国家二级保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护动物天鹅迁徙到赤壁东港湖区越冬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天鹅迁徙时常排成人字形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17ad,isEnd"/>
              </a:rPr>
              <a:t>这个人字形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的一边与其飞行方向夹角是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从空气动力学角度看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b762,isEnd"/>
              </a:rPr>
              <a:t>这个角度对于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天鹅队伍飞行最佳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所受阻力最小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″的补角度数是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7.505039,H:37.4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秒表示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4567" name="yt_shape_14567"/>
          <p:cNvSpPr txBox="1"/>
          <p:nvPr/>
        </p:nvSpPr>
        <p:spPr>
          <a:xfrm>
            <a:off x="540000" y="55931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64" name="yt_shape_14564" title="H_165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7031" y="3435714"/>
            <a:ext cx="1937937" cy="2107071"/>
            <a:chOff x="0" y="0"/>
            <a:chExt cx="1937937" cy="2107071"/>
          </a:xfrm>
        </p:grpSpPr>
        <p:pic>
          <p:nvPicPr>
            <p:cNvPr id="2" name="yt_image_1456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7937" cy="1711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66" name="yt_shape_14566" descr="{&quot;rangeId&quot;:0,&quot;IgnoreLineSpacing&quot;:1}"/>
            <p:cNvSpPr txBox="1"/>
            <p:nvPr/>
          </p:nvSpPr>
          <p:spPr>
            <a:xfrm>
              <a:off x="359504" y="17470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5E8481-2562-402E-4A87-B76B62111395}"/>
              </a:ext>
            </a:extLst>
          </p:cNvPr>
          <p:cNvSpPr txBox="1"/>
          <p:nvPr/>
        </p:nvSpPr>
        <p:spPr>
          <a:xfrm>
            <a:off x="9656021" y="2279658"/>
            <a:ext cx="2353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129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2_3021f"/>
              </a:rPr>
              <a:t>″　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8" name="yt_shape_14568"/>
          <p:cNvSpPr txBox="1"/>
          <p:nvPr/>
        </p:nvSpPr>
        <p:spPr>
          <a:xfrm>
            <a:off x="540000" y="900000"/>
            <a:ext cx="14619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569" name="yt_shape_14569"/>
          <p:cNvSpPr txBox="1"/>
          <p:nvPr/>
        </p:nvSpPr>
        <p:spPr>
          <a:xfrm>
            <a:off x="540000" y="1379303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570" name="yt_shape_14570"/>
          <p:cNvSpPr txBox="1"/>
          <p:nvPr/>
        </p:nvSpPr>
        <p:spPr>
          <a:xfrm>
            <a:off x="540000" y="1858606"/>
            <a:ext cx="4286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71" name="yt_shape_14571"/>
          <p:cNvSpPr txBox="1"/>
          <p:nvPr/>
        </p:nvSpPr>
        <p:spPr>
          <a:xfrm>
            <a:off x="540119" y="233790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操作题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将纸片沿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f3e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BMC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e8c,isEnd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572" name="yt_image_145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819" y="3929839"/>
            <a:ext cx="1980361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06D0D75-4455-6557-7216-467A24F9FFAB}"/>
              </a:ext>
            </a:extLst>
          </p:cNvPr>
          <p:cNvSpPr txBox="1"/>
          <p:nvPr/>
        </p:nvSpPr>
        <p:spPr>
          <a:xfrm>
            <a:off x="4517164" y="1332497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F6A7D1-9B46-39EB-B93F-5C5883709591}"/>
              </a:ext>
            </a:extLst>
          </p:cNvPr>
          <p:cNvSpPr txBox="1"/>
          <p:nvPr/>
        </p:nvSpPr>
        <p:spPr>
          <a:xfrm>
            <a:off x="3258277" y="1811800"/>
            <a:ext cx="1464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AB17EC-7CDA-D8BC-99BE-ABF80D2F9AEE}"/>
              </a:ext>
            </a:extLst>
          </p:cNvPr>
          <p:cNvSpPr txBox="1"/>
          <p:nvPr/>
        </p:nvSpPr>
        <p:spPr>
          <a:xfrm>
            <a:off x="1669308" y="324207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4" name="yt_shape_14574"/>
          <p:cNvSpPr txBox="1"/>
          <p:nvPr/>
        </p:nvSpPr>
        <p:spPr>
          <a:xfrm>
            <a:off x="540000" y="900000"/>
            <a:ext cx="977190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09D9CC-5A58-F12B-94EE-097BC630CCB3}"/>
              </a:ext>
            </a:extLst>
          </p:cNvPr>
          <p:cNvSpPr txBox="1"/>
          <p:nvPr/>
        </p:nvSpPr>
        <p:spPr>
          <a:xfrm>
            <a:off x="449989" y="132868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466FCB-0AFD-ADED-9D82-C4F055A4487E}"/>
              </a:ext>
            </a:extLst>
          </p:cNvPr>
          <p:cNvSpPr txBox="1"/>
          <p:nvPr/>
        </p:nvSpPr>
        <p:spPr>
          <a:xfrm>
            <a:off x="449989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84A7E2-AD30-8511-5E99-87CE1590B95A}"/>
              </a:ext>
            </a:extLst>
          </p:cNvPr>
          <p:cNvSpPr txBox="1"/>
          <p:nvPr/>
        </p:nvSpPr>
        <p:spPr>
          <a:xfrm>
            <a:off x="449989" y="2279658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AA4E8C-A6F9-3E2B-171B-39BBC7208FE0}"/>
              </a:ext>
            </a:extLst>
          </p:cNvPr>
          <p:cNvSpPr txBox="1"/>
          <p:nvPr/>
        </p:nvSpPr>
        <p:spPr>
          <a:xfrm>
            <a:off x="449989" y="2755146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77E55D-8CF0-BBFD-79EB-E6AE0D9B45E8}"/>
              </a:ext>
            </a:extLst>
          </p:cNvPr>
          <p:cNvSpPr txBox="1"/>
          <p:nvPr/>
        </p:nvSpPr>
        <p:spPr>
          <a:xfrm>
            <a:off x="449989" y="323063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BC9F58-0092-3A9E-46AE-F4DB2371DCE9}"/>
              </a:ext>
            </a:extLst>
          </p:cNvPr>
          <p:cNvSpPr txBox="1"/>
          <p:nvPr/>
        </p:nvSpPr>
        <p:spPr>
          <a:xfrm>
            <a:off x="449989" y="3706122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6" name="yt_shape_14576"/>
          <p:cNvSpPr txBox="1"/>
          <p:nvPr/>
        </p:nvSpPr>
        <p:spPr>
          <a:xfrm>
            <a:off x="540000" y="900000"/>
            <a:ext cx="110300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77" name="yt_image_14577" title="H_91.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706" y="1531667"/>
            <a:ext cx="1576587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579" name="yt_shape_14579"/>
              <p:cNvSpPr txBox="1"/>
              <p:nvPr/>
            </p:nvSpPr>
            <p:spPr>
              <a:xfrm>
                <a:off x="540000" y="2750343"/>
                <a:ext cx="5538376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79" name="yt_shape_14579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50343"/>
                <a:ext cx="5538376" cy="3027047"/>
              </a:xfrm>
              <a:prstGeom prst="rect">
                <a:avLst/>
              </a:prstGeom>
              <a:blipFill>
                <a:blip r:embed="rId3"/>
                <a:stretch>
                  <a:fillRect l="-3414" t="-1610" r="-2423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588A931-7CFA-80B6-51E0-EDE74110188B}"/>
              </a:ext>
            </a:extLst>
          </p:cNvPr>
          <p:cNvSpPr txBox="1"/>
          <p:nvPr/>
        </p:nvSpPr>
        <p:spPr>
          <a:xfrm>
            <a:off x="449989" y="2703537"/>
            <a:ext cx="38041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DCD750-32E1-8431-AE57-793F5934AA6B}"/>
              </a:ext>
            </a:extLst>
          </p:cNvPr>
          <p:cNvSpPr txBox="1"/>
          <p:nvPr/>
        </p:nvSpPr>
        <p:spPr>
          <a:xfrm>
            <a:off x="449989" y="3179025"/>
            <a:ext cx="2426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D6C35F-7718-B4DC-5E49-903FD16FA5BC}"/>
              </a:ext>
            </a:extLst>
          </p:cNvPr>
          <p:cNvSpPr txBox="1"/>
          <p:nvPr/>
        </p:nvSpPr>
        <p:spPr>
          <a:xfrm>
            <a:off x="449989" y="3654513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43ACDE-AF8E-7283-BC27-45484EE31481}"/>
              </a:ext>
            </a:extLst>
          </p:cNvPr>
          <p:cNvSpPr txBox="1"/>
          <p:nvPr/>
        </p:nvSpPr>
        <p:spPr>
          <a:xfrm>
            <a:off x="449989" y="4130001"/>
            <a:ext cx="352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B47774-AAEA-64C0-08EB-B840BC1EEE6D}"/>
                  </a:ext>
                </a:extLst>
              </p:cNvPr>
              <p:cNvSpPr txBox="1"/>
              <p:nvPr/>
            </p:nvSpPr>
            <p:spPr>
              <a:xfrm>
                <a:off x="449989" y="4605489"/>
                <a:ext cx="4539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, 'mathAnswerShape': 1}">
                <a:extLst>
                  <a:ext uri="{FF2B5EF4-FFF2-40B4-BE49-F238E27FC236}">
                    <a16:creationId xmlns:a16="http://schemas.microsoft.com/office/drawing/2014/main" id="{77B47774-AAEA-64C0-08EB-B840BC1EEE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5489"/>
                <a:ext cx="4539361" cy="765061"/>
              </a:xfrm>
              <a:prstGeom prst="rect">
                <a:avLst/>
              </a:prstGeom>
              <a:blipFill>
                <a:blip r:embed="rId4"/>
                <a:stretch>
                  <a:fillRect l="-2151" r="-21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B19C7AD-A815-E28A-357C-CE527A81B5CC}"/>
              </a:ext>
            </a:extLst>
          </p:cNvPr>
          <p:cNvSpPr txBox="1"/>
          <p:nvPr/>
        </p:nvSpPr>
        <p:spPr>
          <a:xfrm>
            <a:off x="449989" y="5276938"/>
            <a:ext cx="5664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2" name="yt_shape_14582"/>
          <p:cNvSpPr txBox="1"/>
          <p:nvPr/>
        </p:nvSpPr>
        <p:spPr>
          <a:xfrm>
            <a:off x="540000" y="900000"/>
            <a:ext cx="2363660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61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81" name="yt_image_14581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3872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4" name="yt_shape_14584"/>
          <p:cNvSpPr txBox="1"/>
          <p:nvPr/>
        </p:nvSpPr>
        <p:spPr>
          <a:xfrm>
            <a:off x="540000" y="1597583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经过任意三点中的两点共可以画出直线的条数是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5" name="yt_table_145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342522"/>
              </p:ext>
            </p:extLst>
          </p:nvPr>
        </p:nvGraphicFramePr>
        <p:xfrm>
          <a:off x="540056" y="2076886"/>
          <a:ext cx="6014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02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1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6"/>
                  </a:ext>
                </a:extLst>
              </a:tr>
            </a:tbl>
          </a:graphicData>
        </a:graphic>
      </p:graphicFrame>
      <p:sp>
        <p:nvSpPr>
          <p:cNvPr id="14587" name="yt_shape_14587"/>
          <p:cNvSpPr txBox="1"/>
          <p:nvPr/>
        </p:nvSpPr>
        <p:spPr>
          <a:xfrm>
            <a:off x="540120" y="30784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内江天立中学单元卷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由若干个完全相同的小正方体组成的立体图形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7ae"/>
              </a:rPr>
              <a:t>它的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左视图和俯视图如图所示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则小正方体的个数不可能是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9" name="yt_table_1458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687805"/>
              </p:ext>
            </p:extLst>
          </p:nvPr>
        </p:nvGraphicFramePr>
        <p:xfrm>
          <a:off x="540056" y="510748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7"/>
                  </a:ext>
                </a:extLst>
              </a:tr>
            </a:tbl>
          </a:graphicData>
        </a:graphic>
      </p:graphicFrame>
      <p:pic>
        <p:nvPicPr>
          <p:cNvPr id="14588" name="yt_image_14588_skip" title="H_84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6801" y="4037875"/>
            <a:ext cx="2876581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4DFC30-D847-CB18-FAF4-026FC57BF2B6}"/>
              </a:ext>
            </a:extLst>
          </p:cNvPr>
          <p:cNvSpPr txBox="1"/>
          <p:nvPr/>
        </p:nvSpPr>
        <p:spPr>
          <a:xfrm>
            <a:off x="7993789" y="15507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8B2121-3E19-D1A7-2664-DC8AF0F2EEC3}"/>
              </a:ext>
            </a:extLst>
          </p:cNvPr>
          <p:cNvSpPr txBox="1"/>
          <p:nvPr/>
        </p:nvSpPr>
        <p:spPr>
          <a:xfrm>
            <a:off x="8374908" y="35071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1" name="yt_shape_145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761f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92" name="yt_table_145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383601"/>
              </p:ext>
            </p:extLst>
          </p:nvPr>
        </p:nvGraphicFramePr>
        <p:xfrm>
          <a:off x="540056" y="1859435"/>
          <a:ext cx="5285106" cy="950976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33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1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9"/>
                  </a:ext>
                </a:extLst>
              </a:tr>
            </a:tbl>
          </a:graphicData>
        </a:graphic>
      </p:graphicFrame>
      <p:sp>
        <p:nvSpPr>
          <p:cNvPr id="14594" name="yt_shape_14594"/>
          <p:cNvSpPr txBox="1"/>
          <p:nvPr/>
        </p:nvSpPr>
        <p:spPr>
          <a:xfrm>
            <a:off x="540119" y="286098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重庆市八中单元卷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当时钟指向下午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b640,isEnd"/>
              </a:rPr>
              <a:t>时针与分针的夹角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B6350C9-326E-D683-ADB3-0C12BB35CC8C}"/>
              </a:ext>
            </a:extLst>
          </p:cNvPr>
          <p:cNvSpPr txBox="1"/>
          <p:nvPr/>
        </p:nvSpPr>
        <p:spPr>
          <a:xfrm>
            <a:off x="481255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1F03F6-2661-A3FD-7B8A-37B706EDCFC0}"/>
              </a:ext>
            </a:extLst>
          </p:cNvPr>
          <p:cNvSpPr txBox="1"/>
          <p:nvPr/>
        </p:nvSpPr>
        <p:spPr>
          <a:xfrm>
            <a:off x="9382971" y="2814183"/>
            <a:ext cx="198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721586-23DC-D4CE-0EA6-FCA8F896B67D}"/>
              </a:ext>
            </a:extLst>
          </p:cNvPr>
          <p:cNvSpPr txBox="1"/>
          <p:nvPr/>
        </p:nvSpPr>
        <p:spPr>
          <a:xfrm>
            <a:off x="1120033" y="3765159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7" name="yt_shape_14597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596" name="yt_image_14596" title="H_50.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9" name="yt_shape_14599"/>
          <p:cNvSpPr txBox="1"/>
          <p:nvPr/>
        </p:nvSpPr>
        <p:spPr>
          <a:xfrm>
            <a:off x="540119" y="158615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重庆市綦江区期末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正四面体的每条棱上有相同数目的小球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c5e2,isEnd"/>
              </a:rPr>
              <a:t>小球的分布特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图中只示意了一条棱上有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个小球的情况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0a3c,isEnd"/>
              </a:rPr>
              <a:t>假设每条棱上的小球数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则正四面体上小球总数是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00" name="yt_image_14600" title="H_123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537" y="3178085"/>
            <a:ext cx="1840924" cy="156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611A45-494C-6932-3527-6D1FDD1E5811}"/>
              </a:ext>
            </a:extLst>
          </p:cNvPr>
          <p:cNvSpPr txBox="1"/>
          <p:nvPr/>
        </p:nvSpPr>
        <p:spPr>
          <a:xfrm>
            <a:off x="5269758" y="2490325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6" name="yt_shape_144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七巧板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如图是由一副七巧板组成的一只狐狸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3725,isEnd"/>
              </a:rPr>
              <a:t>图中含有的平面图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个平行四边形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500" name="yt_shape_14500"/>
          <p:cNvSpPr txBox="1"/>
          <p:nvPr/>
        </p:nvSpPr>
        <p:spPr>
          <a:xfrm>
            <a:off x="540000" y="39257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97" name="yt_shape_14497" title="H_146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9161" y="2011799"/>
            <a:ext cx="1173677" cy="1863612"/>
            <a:chOff x="0" y="0"/>
            <a:chExt cx="1173677" cy="1863612"/>
          </a:xfrm>
        </p:grpSpPr>
        <p:pic>
          <p:nvPicPr>
            <p:cNvPr id="2" name="yt_image_1449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73677" cy="1467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99" name="yt_shape_14499" descr="{&quot;rangeId&quot;:0,&quot;IgnoreLineSpacing&quot;:1}"/>
            <p:cNvSpPr txBox="1"/>
            <p:nvPr/>
          </p:nvSpPr>
          <p:spPr>
            <a:xfrm>
              <a:off x="53557" y="15036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1863BF-B7D7-318D-1889-CDF68287ED1C}"/>
              </a:ext>
            </a:extLst>
          </p:cNvPr>
          <p:cNvSpPr txBox="1"/>
          <p:nvPr/>
        </p:nvSpPr>
        <p:spPr>
          <a:xfrm>
            <a:off x="1364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1A817-166A-A149-C713-563C42845231}"/>
              </a:ext>
            </a:extLst>
          </p:cNvPr>
          <p:cNvSpPr txBox="1"/>
          <p:nvPr/>
        </p:nvSpPr>
        <p:spPr>
          <a:xfrm>
            <a:off x="3650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722A62-2B4D-C3A4-8128-ED0C4C88349B}"/>
              </a:ext>
            </a:extLst>
          </p:cNvPr>
          <p:cNvSpPr txBox="1"/>
          <p:nvPr/>
        </p:nvSpPr>
        <p:spPr>
          <a:xfrm>
            <a:off x="59365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2" name="yt_shape_14602"/>
          <p:cNvSpPr txBox="1"/>
          <p:nvPr/>
        </p:nvSpPr>
        <p:spPr>
          <a:xfrm>
            <a:off x="540000" y="900000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请按要求解答问题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603" name="yt_image_14603" title="H_36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8879" y="1531667"/>
            <a:ext cx="281424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5" name="yt_shape_14605"/>
          <p:cNvSpPr txBox="1"/>
          <p:nvPr/>
        </p:nvSpPr>
        <p:spPr>
          <a:xfrm>
            <a:off x="540119" y="2048696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的中间位置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b32e,isEnd"/>
              </a:rPr>
              <a:t>的中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示意图如图所示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可以不标出角的度数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52B293-B675-2609-D305-1FA88F8E019A}"/>
              </a:ext>
            </a:extLst>
          </p:cNvPr>
          <p:cNvSpPr txBox="1"/>
          <p:nvPr/>
        </p:nvSpPr>
        <p:spPr>
          <a:xfrm>
            <a:off x="8514607" y="200189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5D3C98-A3A6-C29C-8B47-003CF04D28A1}"/>
              </a:ext>
            </a:extLst>
          </p:cNvPr>
          <p:cNvSpPr txBox="1"/>
          <p:nvPr/>
        </p:nvSpPr>
        <p:spPr>
          <a:xfrm>
            <a:off x="2899621" y="247737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66F713-7C6C-BEC2-D260-C839E844F78D}"/>
              </a:ext>
            </a:extLst>
          </p:cNvPr>
          <p:cNvSpPr txBox="1"/>
          <p:nvPr/>
        </p:nvSpPr>
        <p:spPr>
          <a:xfrm>
            <a:off x="8246321" y="295286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2" name="yt_shape_14612"/>
          <p:cNvSpPr txBox="1"/>
          <p:nvPr/>
        </p:nvSpPr>
        <p:spPr>
          <a:xfrm>
            <a:off x="540000" y="2539702"/>
            <a:ext cx="732091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MBN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MBN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7C6F47-FF7E-F85D-2FD1-A60C53677F0A}"/>
              </a:ext>
            </a:extLst>
          </p:cNvPr>
          <p:cNvSpPr txBox="1"/>
          <p:nvPr/>
        </p:nvSpPr>
        <p:spPr>
          <a:xfrm>
            <a:off x="497614" y="2492896"/>
            <a:ext cx="402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B5E10-25DA-07CE-82B7-DE0F888DBF8D}"/>
              </a:ext>
            </a:extLst>
          </p:cNvPr>
          <p:cNvSpPr txBox="1"/>
          <p:nvPr/>
        </p:nvSpPr>
        <p:spPr>
          <a:xfrm>
            <a:off x="449989" y="2968384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6D6366-3EC7-B5B7-2B96-7C02484EBD20}"/>
              </a:ext>
            </a:extLst>
          </p:cNvPr>
          <p:cNvSpPr txBox="1"/>
          <p:nvPr/>
        </p:nvSpPr>
        <p:spPr>
          <a:xfrm>
            <a:off x="449989" y="3443872"/>
            <a:ext cx="743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C6A724-EDBE-8195-1032-C87DE1BAB10A}"/>
              </a:ext>
            </a:extLst>
          </p:cNvPr>
          <p:cNvSpPr txBox="1"/>
          <p:nvPr/>
        </p:nvSpPr>
        <p:spPr>
          <a:xfrm>
            <a:off x="449989" y="3919360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B6E671-AD64-4653-F9BB-22D647DD7E5D}"/>
              </a:ext>
            </a:extLst>
          </p:cNvPr>
          <p:cNvSpPr txBox="1"/>
          <p:nvPr/>
        </p:nvSpPr>
        <p:spPr>
          <a:xfrm>
            <a:off x="449989" y="4394848"/>
            <a:ext cx="343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201C2C-A5A8-ADF6-5D0C-ADB117BC9BBB}"/>
              </a:ext>
            </a:extLst>
          </p:cNvPr>
          <p:cNvSpPr txBox="1"/>
          <p:nvPr/>
        </p:nvSpPr>
        <p:spPr>
          <a:xfrm>
            <a:off x="449989" y="4870336"/>
            <a:ext cx="2850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F0317D-D3AA-53A3-C7C4-F5C3F3E02E17}"/>
              </a:ext>
            </a:extLst>
          </p:cNvPr>
          <p:cNvSpPr txBox="1"/>
          <p:nvPr/>
        </p:nvSpPr>
        <p:spPr>
          <a:xfrm>
            <a:off x="504832" y="949143"/>
            <a:ext cx="1120201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在数轴上方有一点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下方有一点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ABM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CBN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f500f,isEnd"/>
              </a:rPr>
              <a:t>，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请画出示意图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并判断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能否平分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MBN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并说明理由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  <p:pic>
        <p:nvPicPr>
          <p:cNvPr id="12" name="yt_image_14603" title="H_36.72">
            <a:extLst>
              <a:ext uri="{FF2B5EF4-FFF2-40B4-BE49-F238E27FC236}">
                <a16:creationId xmlns:a16="http://schemas.microsoft.com/office/drawing/2014/main" id="{1895A59B-A799-58F1-171D-12C2CFEA393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164489"/>
            <a:ext cx="281424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yt_image_14609" title="H_122.67">
            <a:extLst>
              <a:ext uri="{FF2B5EF4-FFF2-40B4-BE49-F238E27FC236}">
                <a16:creationId xmlns:a16="http://schemas.microsoft.com/office/drawing/2014/main" id="{4ED99021-F45C-FC77-DE34-90189FCD7B8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79701" y="3066990"/>
            <a:ext cx="2848435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2D094AC-8E39-115F-BD61-A66E4F98F21E}"/>
              </a:ext>
            </a:extLst>
          </p:cNvPr>
          <p:cNvSpPr txBox="1"/>
          <p:nvPr/>
        </p:nvSpPr>
        <p:spPr>
          <a:xfrm>
            <a:off x="494470" y="1909019"/>
            <a:ext cx="719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示意图如图所示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可以不标出角的度数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14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1" name="yt_shape_14501"/>
          <p:cNvSpPr txBox="1"/>
          <p:nvPr/>
        </p:nvSpPr>
        <p:spPr>
          <a:xfrm>
            <a:off x="540000" y="90000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是棱锥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502" name="yt_image_14502" title="H_208.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7711" y="1531667"/>
            <a:ext cx="4756577" cy="2643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FBA81C-331C-E537-08F3-C7DEA371EABA}"/>
              </a:ext>
            </a:extLst>
          </p:cNvPr>
          <p:cNvSpPr txBox="1"/>
          <p:nvPr/>
        </p:nvSpPr>
        <p:spPr>
          <a:xfrm>
            <a:off x="4183789" y="853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7254B7-BD8C-E7DD-44BF-9AE7E70A6915}"/>
              </a:ext>
            </a:extLst>
          </p:cNvPr>
          <p:cNvSpPr txBox="1"/>
          <p:nvPr/>
        </p:nvSpPr>
        <p:spPr>
          <a:xfrm>
            <a:off x="6622189" y="85319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4" name="yt_shape_14504"/>
          <p:cNvSpPr txBox="1"/>
          <p:nvPr/>
        </p:nvSpPr>
        <p:spPr>
          <a:xfrm>
            <a:off x="540000" y="900000"/>
            <a:ext cx="356507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立体图形的视图</a:t>
            </a:r>
          </a:p>
        </p:txBody>
      </p:sp>
      <p:sp>
        <p:nvSpPr>
          <p:cNvPr id="14505" name="yt_shape_14505"/>
          <p:cNvSpPr txBox="1"/>
          <p:nvPr/>
        </p:nvSpPr>
        <p:spPr>
          <a:xfrm>
            <a:off x="540000" y="1399565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三视图都是圆的为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06" name="yt_image_145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59341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34553">
            <a:extLst>
              <a:ext uri="{FF2B5EF4-FFF2-40B4-BE49-F238E27FC236}">
                <a16:creationId xmlns:a16="http://schemas.microsoft.com/office/drawing/2014/main" id="{33CDB405-CF09-22D8-05E5-3C22BA3149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C27716-AAAB-6FB8-983C-97FD061AD46C}"/>
              </a:ext>
            </a:extLst>
          </p:cNvPr>
          <p:cNvSpPr txBox="1"/>
          <p:nvPr/>
        </p:nvSpPr>
        <p:spPr>
          <a:xfrm>
            <a:off x="8146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8" name="yt_shape_1450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六个大小相同的正方体拼成的几何体如图所示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fe98"/>
              </a:rPr>
              <a:t>其左视图是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09" name="yt_image_14509" title="H_107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6021" y="1846665"/>
            <a:ext cx="1414958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11" name="yt_image_14511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580534"/>
            <a:ext cx="4736095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3" name="yt_shape_14513"/>
          <p:cNvSpPr txBox="1"/>
          <p:nvPr/>
        </p:nvSpPr>
        <p:spPr>
          <a:xfrm>
            <a:off x="540000" y="4607228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该纸杯的主视图是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14" name="yt_image_14514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5238895"/>
            <a:ext cx="4633176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E6BE60-C98A-2BDB-99C7-FCE00B9898CD}"/>
              </a:ext>
            </a:extLst>
          </p:cNvPr>
          <p:cNvSpPr txBox="1"/>
          <p:nvPr/>
        </p:nvSpPr>
        <p:spPr>
          <a:xfrm>
            <a:off x="1059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4DADCF-4289-8F21-FC18-F4913B405392}"/>
              </a:ext>
            </a:extLst>
          </p:cNvPr>
          <p:cNvSpPr txBox="1"/>
          <p:nvPr/>
        </p:nvSpPr>
        <p:spPr>
          <a:xfrm>
            <a:off x="6926989" y="45604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6" name="yt_shape_14516"/>
          <p:cNvSpPr txBox="1"/>
          <p:nvPr/>
        </p:nvSpPr>
        <p:spPr>
          <a:xfrm>
            <a:off x="540000" y="900000"/>
            <a:ext cx="44884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立体图形的表面展开图</a:t>
            </a:r>
          </a:p>
        </p:txBody>
      </p:sp>
      <p:sp>
        <p:nvSpPr>
          <p:cNvPr id="14517" name="yt_shape_14517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金华市中考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将如图所示的直棱柱展开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24c0f"/>
              </a:rPr>
              <a:t>下列各示意图中不可能是它的表面展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518" name="yt_image_145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1364"/>
            <a:ext cx="4844381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0" name="yt_shape_14520"/>
          <p:cNvSpPr txBox="1"/>
          <p:nvPr/>
        </p:nvSpPr>
        <p:spPr>
          <a:xfrm>
            <a:off x="540119" y="37688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个小正方形中剪去一个小正方形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使剩余的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8807"/>
              </a:rPr>
              <a:t>6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个小正方形折叠后能围成一个正方体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则应剪去的小正方形上的字是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24" name="yt_table_145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683591"/>
              </p:ext>
            </p:extLst>
          </p:nvPr>
        </p:nvGraphicFramePr>
        <p:xfrm>
          <a:off x="540056" y="4728329"/>
          <a:ext cx="8637906" cy="950976"/>
        </p:xfrm>
        <a:graphic>
          <a:graphicData uri="http://schemas.openxmlformats.org/drawingml/2006/table">
            <a:tbl>
              <a:tblPr/>
              <a:tblGrid>
                <a:gridCol w="4175443">
                  <a:extLst>
                    <a:ext uri="{9D8B030D-6E8A-4147-A177-3AD203B41FA5}">
                      <a16:colId xmlns:a16="http://schemas.microsoft.com/office/drawing/2014/main" val="11015"/>
                    </a:ext>
                  </a:extLst>
                </a:gridCol>
                <a:gridCol w="4462463">
                  <a:extLst>
                    <a:ext uri="{9D8B030D-6E8A-4147-A177-3AD203B41FA5}">
                      <a16:colId xmlns:a16="http://schemas.microsoft.com/office/drawing/2014/main" val="11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丽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丽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1"/>
                  </a:ext>
                </a:extLst>
              </a:tr>
            </a:tbl>
          </a:graphicData>
        </a:graphic>
      </p:graphicFrame>
      <p:grpSp>
        <p:nvGrpSpPr>
          <p:cNvPr id="14521" name="yt_shape_14521_skip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6113" y="4728329"/>
            <a:ext cx="1463693" cy="1497852"/>
            <a:chOff x="0" y="0"/>
            <a:chExt cx="1463693" cy="1497852"/>
          </a:xfrm>
        </p:grpSpPr>
        <p:pic>
          <p:nvPicPr>
            <p:cNvPr id="2" name="yt_image_1452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3693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23" name="yt_shape_14523" descr="{&quot;rangeId&quot;:0,&quot;IgnoreLineSpacing&quot;:1}"/>
            <p:cNvSpPr txBox="1"/>
            <p:nvPr/>
          </p:nvSpPr>
          <p:spPr>
            <a:xfrm>
              <a:off x="198565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pic>
        <p:nvPicPr>
          <p:cNvPr id="4" name="yt_shape_1722071034626">
            <a:extLst>
              <a:ext uri="{FF2B5EF4-FFF2-40B4-BE49-F238E27FC236}">
                <a16:creationId xmlns:a16="http://schemas.microsoft.com/office/drawing/2014/main" id="{F5C27B44-8B12-2D14-EFDF-EAF21AA6EE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D053F73-916B-227A-F1AA-FA1C38A9BC26}"/>
              </a:ext>
            </a:extLst>
          </p:cNvPr>
          <p:cNvSpPr txBox="1"/>
          <p:nvPr/>
        </p:nvSpPr>
        <p:spPr>
          <a:xfrm>
            <a:off x="22789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CACD07-E908-CB74-1469-5F0B5C1A0AEB}"/>
              </a:ext>
            </a:extLst>
          </p:cNvPr>
          <p:cNvSpPr txBox="1"/>
          <p:nvPr/>
        </p:nvSpPr>
        <p:spPr>
          <a:xfrm>
            <a:off x="10203707" y="41975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6" name="yt_shape_145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如图是无盖长方体盒子的表面展开图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重叠部分不计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cc90,isEnd"/>
              </a:rPr>
              <a:t>则盒子的容积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4530" name="yt_shape_14530"/>
          <p:cNvSpPr txBox="1"/>
          <p:nvPr/>
        </p:nvSpPr>
        <p:spPr>
          <a:xfrm>
            <a:off x="540000" y="382408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527" name="yt_shape_14527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9073" y="2011799"/>
            <a:ext cx="1973853" cy="1761885"/>
            <a:chOff x="0" y="0"/>
            <a:chExt cx="1973853" cy="1761885"/>
          </a:xfrm>
        </p:grpSpPr>
        <p:pic>
          <p:nvPicPr>
            <p:cNvPr id="2" name="yt_image_1452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3853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29" name="yt_shape_14529" descr="{&quot;rangeId&quot;:0,&quot;IgnoreLineSpacing&quot;:1}"/>
            <p:cNvSpPr txBox="1"/>
            <p:nvPr/>
          </p:nvSpPr>
          <p:spPr>
            <a:xfrm>
              <a:off x="377462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9C8E44-804F-E10A-79CA-54A406B1452C}"/>
              </a:ext>
            </a:extLst>
          </p:cNvPr>
          <p:cNvSpPr txBox="1"/>
          <p:nvPr/>
        </p:nvSpPr>
        <p:spPr>
          <a:xfrm>
            <a:off x="1059708" y="1328682"/>
            <a:ext cx="1110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1" name="yt_shape_14531"/>
          <p:cNvSpPr txBox="1"/>
          <p:nvPr/>
        </p:nvSpPr>
        <p:spPr>
          <a:xfrm>
            <a:off x="540000" y="900000"/>
            <a:ext cx="233397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点和线</a:t>
            </a:r>
          </a:p>
        </p:txBody>
      </p:sp>
      <p:sp>
        <p:nvSpPr>
          <p:cNvPr id="14532" name="yt_shape_14532"/>
          <p:cNvSpPr txBox="1"/>
          <p:nvPr/>
        </p:nvSpPr>
        <p:spPr>
          <a:xfrm>
            <a:off x="540000" y="1399565"/>
            <a:ext cx="53490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下列数学语言不正确的是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33" name="yt_table_145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765121"/>
              </p:ext>
            </p:extLst>
          </p:nvPr>
        </p:nvGraphicFramePr>
        <p:xfrm>
          <a:off x="540056" y="1878868"/>
          <a:ext cx="6048375" cy="1901952"/>
        </p:xfrm>
        <a:graphic>
          <a:graphicData uri="http://schemas.openxmlformats.org/drawingml/2006/table">
            <a:tbl>
              <a:tblPr/>
              <a:tblGrid>
                <a:gridCol w="6048375">
                  <a:extLst>
                    <a:ext uri="{9D8B030D-6E8A-4147-A177-3AD203B41FA5}">
                      <a16:colId xmlns:a16="http://schemas.microsoft.com/office/drawing/2014/main" val="11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画直线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上任取一点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为端点画射线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到点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"/>
                  </a:ext>
                </a:extLst>
              </a:tr>
            </a:tbl>
          </a:graphicData>
        </a:graphic>
      </p:graphicFrame>
      <p:sp>
        <p:nvSpPr>
          <p:cNvPr id="14535" name="yt_shape_14535"/>
          <p:cNvSpPr txBox="1"/>
          <p:nvPr/>
        </p:nvSpPr>
        <p:spPr>
          <a:xfrm>
            <a:off x="540000" y="3831188"/>
            <a:ext cx="105990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下列条件中不能确定点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536" name="yt_table_14536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6213141"/>
                  </p:ext>
                </p:extLst>
              </p:nvPr>
            </p:nvGraphicFramePr>
            <p:xfrm>
              <a:off x="540056" y="4310491"/>
              <a:ext cx="6207443" cy="1057085"/>
            </p:xfrm>
            <a:graphic>
              <a:graphicData uri="http://schemas.openxmlformats.org/drawingml/2006/table">
                <a:tbl>
                  <a:tblPr/>
                  <a:tblGrid>
                    <a:gridCol w="3251518">
                      <a:extLst>
                        <a:ext uri="{9D8B030D-6E8A-4147-A177-3AD203B41FA5}">
                          <a16:colId xmlns:a16="http://schemas.microsoft.com/office/drawing/2014/main" val="11018"/>
                        </a:ext>
                      </a:extLst>
                    </a:gridCol>
                    <a:gridCol w="2955925">
                      <a:extLst>
                        <a:ext uri="{9D8B030D-6E8A-4147-A177-3AD203B41FA5}">
                          <a16:colId xmlns:a16="http://schemas.microsoft.com/office/drawing/2014/main" val="110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536" name="yt_table_14536" descr="{&quot;rangeId&quot;:16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6213141"/>
                  </p:ext>
                </p:extLst>
              </p:nvPr>
            </p:nvGraphicFramePr>
            <p:xfrm>
              <a:off x="540056" y="4310491"/>
              <a:ext cx="6207443" cy="1057085"/>
            </p:xfrm>
            <a:graphic>
              <a:graphicData uri="http://schemas.openxmlformats.org/drawingml/2006/table">
                <a:tbl>
                  <a:tblPr/>
                  <a:tblGrid>
                    <a:gridCol w="3251518">
                      <a:extLst>
                        <a:ext uri="{9D8B030D-6E8A-4147-A177-3AD203B41FA5}">
                          <a16:colId xmlns:a16="http://schemas.microsoft.com/office/drawing/2014/main" val="11018"/>
                        </a:ext>
                      </a:extLst>
                    </a:gridCol>
                    <a:gridCol w="2955925">
                      <a:extLst>
                        <a:ext uri="{9D8B030D-6E8A-4147-A177-3AD203B41FA5}">
                          <a16:colId xmlns:a16="http://schemas.microsoft.com/office/drawing/2014/main" val="1101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9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0103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1034700">
            <a:extLst>
              <a:ext uri="{FF2B5EF4-FFF2-40B4-BE49-F238E27FC236}">
                <a16:creationId xmlns:a16="http://schemas.microsoft.com/office/drawing/2014/main" id="{5F849AB0-BB49-F597-3BF6-70922EF218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368EC5-5305-9B76-279B-CAEB7CD4BB7D}"/>
              </a:ext>
            </a:extLst>
          </p:cNvPr>
          <p:cNvSpPr txBox="1"/>
          <p:nvPr/>
        </p:nvSpPr>
        <p:spPr>
          <a:xfrm>
            <a:off x="4934486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2AFD70-D350-8C4C-52E3-04BFE614F0C6}"/>
              </a:ext>
            </a:extLst>
          </p:cNvPr>
          <p:cNvSpPr txBox="1"/>
          <p:nvPr/>
        </p:nvSpPr>
        <p:spPr>
          <a:xfrm>
            <a:off x="10133739" y="3784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7" name="yt_shape_14537"/>
          <p:cNvSpPr txBox="1"/>
          <p:nvPr/>
        </p:nvSpPr>
        <p:spPr>
          <a:xfrm>
            <a:off x="540000" y="900000"/>
            <a:ext cx="10623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38" name="yt_image_14538" title="H_22.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9644" y="1531667"/>
            <a:ext cx="3232710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40" name="yt_shape_14540"/>
          <p:cNvSpPr txBox="1"/>
          <p:nvPr/>
        </p:nvSpPr>
        <p:spPr>
          <a:xfrm>
            <a:off x="540000" y="1866999"/>
            <a:ext cx="54726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C8019E-C820-B64A-C0E7-3572B9EA3011}"/>
              </a:ext>
            </a:extLst>
          </p:cNvPr>
          <p:cNvSpPr txBox="1"/>
          <p:nvPr/>
        </p:nvSpPr>
        <p:spPr>
          <a:xfrm>
            <a:off x="4736239" y="182019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2135</Words>
  <Application>Microsoft Office PowerPoint</Application>
  <PresentationFormat>宽屏</PresentationFormat>
  <Paragraphs>187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2024-07-27T14:25:23Z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