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A8B63C-63AF-427D-DDB0-2FC6EDE04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2826"/>
            <a:ext cx="12192000" cy="21723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A575B-1764-50D4-8ADE-FF01399B72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73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A19A3-6586-9822-6E2E-17D48BCB2F04}"/>
              </a:ext>
            </a:extLst>
          </p:cNvPr>
          <p:cNvSpPr/>
          <p:nvPr/>
        </p:nvSpPr>
        <p:spPr bwMode="auto">
          <a:xfrm>
            <a:off x="8142362" y="2631381"/>
            <a:ext cx="289425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81AD72-54DE-A5C8-7B14-A8071122D4CD}"/>
              </a:ext>
            </a:extLst>
          </p:cNvPr>
          <p:cNvSpPr/>
          <p:nvPr/>
        </p:nvSpPr>
        <p:spPr bwMode="auto">
          <a:xfrm>
            <a:off x="3567573" y="2902355"/>
            <a:ext cx="130708" cy="74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2D5F5-BFB2-CD42-A137-027F5F81B7D4}"/>
              </a:ext>
            </a:extLst>
          </p:cNvPr>
          <p:cNvSpPr/>
          <p:nvPr/>
        </p:nvSpPr>
        <p:spPr bwMode="auto">
          <a:xfrm>
            <a:off x="682654" y="2855635"/>
            <a:ext cx="1755225" cy="429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2B2F25-D6E1-A604-624A-831913E6AC68}"/>
              </a:ext>
            </a:extLst>
          </p:cNvPr>
          <p:cNvSpPr/>
          <p:nvPr/>
        </p:nvSpPr>
        <p:spPr bwMode="auto">
          <a:xfrm>
            <a:off x="2493898" y="3079890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B5B7FA-ADD9-DF06-455C-761475D6590B}"/>
              </a:ext>
            </a:extLst>
          </p:cNvPr>
          <p:cNvSpPr/>
          <p:nvPr/>
        </p:nvSpPr>
        <p:spPr bwMode="auto">
          <a:xfrm>
            <a:off x="2493898" y="2893011"/>
            <a:ext cx="373450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948215-A993-9EBB-EAB1-16BA6B04804D}"/>
              </a:ext>
            </a:extLst>
          </p:cNvPr>
          <p:cNvSpPr/>
          <p:nvPr/>
        </p:nvSpPr>
        <p:spPr bwMode="auto">
          <a:xfrm>
            <a:off x="3567573" y="3135954"/>
            <a:ext cx="130708" cy="8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8235C2-D814-4287-1637-88F3C31376E1}"/>
              </a:ext>
            </a:extLst>
          </p:cNvPr>
          <p:cNvSpPr/>
          <p:nvPr/>
        </p:nvSpPr>
        <p:spPr bwMode="auto">
          <a:xfrm>
            <a:off x="2830004" y="2893011"/>
            <a:ext cx="2968945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C2AA81-1BC8-3013-1559-122C40D68C51}"/>
              </a:ext>
            </a:extLst>
          </p:cNvPr>
          <p:cNvSpPr/>
          <p:nvPr/>
        </p:nvSpPr>
        <p:spPr bwMode="auto">
          <a:xfrm>
            <a:off x="5882976" y="2902355"/>
            <a:ext cx="1297746" cy="35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EC4F98-815E-0294-2204-A7735DA2D2C0}"/>
              </a:ext>
            </a:extLst>
          </p:cNvPr>
          <p:cNvSpPr/>
          <p:nvPr/>
        </p:nvSpPr>
        <p:spPr bwMode="auto">
          <a:xfrm>
            <a:off x="7330104" y="2678100"/>
            <a:ext cx="205398" cy="79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F405B3-ACC6-757C-9197-666FB1E4F0B5}"/>
              </a:ext>
            </a:extLst>
          </p:cNvPr>
          <p:cNvSpPr/>
          <p:nvPr/>
        </p:nvSpPr>
        <p:spPr bwMode="auto">
          <a:xfrm>
            <a:off x="7628865" y="3033170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872E85-D6BD-BB00-2574-590198D296B8}"/>
              </a:ext>
            </a:extLst>
          </p:cNvPr>
          <p:cNvSpPr/>
          <p:nvPr/>
        </p:nvSpPr>
        <p:spPr bwMode="auto">
          <a:xfrm>
            <a:off x="7964971" y="2564904"/>
            <a:ext cx="1605846" cy="944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5C11BB-7378-A478-2C0A-484D97E6B219}"/>
              </a:ext>
            </a:extLst>
          </p:cNvPr>
          <p:cNvSpPr/>
          <p:nvPr/>
        </p:nvSpPr>
        <p:spPr bwMode="auto">
          <a:xfrm>
            <a:off x="2493898" y="4201164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34E6B2-AFCF-7E8E-8E0D-2E1B2CE82270}"/>
              </a:ext>
            </a:extLst>
          </p:cNvPr>
          <p:cNvSpPr/>
          <p:nvPr/>
        </p:nvSpPr>
        <p:spPr bwMode="auto">
          <a:xfrm>
            <a:off x="2493898" y="4294604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89CE640-E136-F164-EEEF-A79B9B7D1D88}"/>
              </a:ext>
            </a:extLst>
          </p:cNvPr>
          <p:cNvSpPr/>
          <p:nvPr/>
        </p:nvSpPr>
        <p:spPr bwMode="auto">
          <a:xfrm>
            <a:off x="2979385" y="4117069"/>
            <a:ext cx="2147350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1BA3188-7F70-BDE5-15EA-5EA01F69F1B1}"/>
              </a:ext>
            </a:extLst>
          </p:cNvPr>
          <p:cNvSpPr/>
          <p:nvPr/>
        </p:nvSpPr>
        <p:spPr bwMode="auto">
          <a:xfrm>
            <a:off x="2493898" y="5135559"/>
            <a:ext cx="336106" cy="5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CFB95B7-44F1-6AC5-43DC-FBF65B716FCA}"/>
              </a:ext>
            </a:extLst>
          </p:cNvPr>
          <p:cNvSpPr/>
          <p:nvPr/>
        </p:nvSpPr>
        <p:spPr bwMode="auto">
          <a:xfrm>
            <a:off x="2493898" y="5238342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E0BA9B-203C-502F-FCA0-13BB6AB1448B}"/>
              </a:ext>
            </a:extLst>
          </p:cNvPr>
          <p:cNvSpPr/>
          <p:nvPr/>
        </p:nvSpPr>
        <p:spPr bwMode="auto">
          <a:xfrm>
            <a:off x="2979385" y="5182279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9B41700-A5DC-5388-9C2D-22F0323EBFF3}"/>
              </a:ext>
            </a:extLst>
          </p:cNvPr>
          <p:cNvSpPr/>
          <p:nvPr/>
        </p:nvSpPr>
        <p:spPr bwMode="auto">
          <a:xfrm>
            <a:off x="3371510" y="5051463"/>
            <a:ext cx="410797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7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A170BB-242A-9F7E-D5C8-3F72667C8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794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30CFF-C835-C6A1-BFB3-F634719BEEF4}"/>
              </a:ext>
            </a:extLst>
          </p:cNvPr>
          <p:cNvSpPr/>
          <p:nvPr/>
        </p:nvSpPr>
        <p:spPr bwMode="auto">
          <a:xfrm>
            <a:off x="5970544" y="3538636"/>
            <a:ext cx="151312" cy="27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BCD196-3484-6F3D-8F09-05D1489867DE}"/>
              </a:ext>
            </a:extLst>
          </p:cNvPr>
          <p:cNvSpPr/>
          <p:nvPr/>
        </p:nvSpPr>
        <p:spPr bwMode="auto">
          <a:xfrm>
            <a:off x="689737" y="3720355"/>
            <a:ext cx="1422337" cy="348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68E6C4-6F94-28E3-7311-F9D18D849448}"/>
              </a:ext>
            </a:extLst>
          </p:cNvPr>
          <p:cNvSpPr/>
          <p:nvPr/>
        </p:nvSpPr>
        <p:spPr bwMode="auto">
          <a:xfrm>
            <a:off x="2157469" y="3818786"/>
            <a:ext cx="272362" cy="4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03CC34-61B7-D387-B20A-F3043E65F2E5}"/>
              </a:ext>
            </a:extLst>
          </p:cNvPr>
          <p:cNvSpPr/>
          <p:nvPr/>
        </p:nvSpPr>
        <p:spPr bwMode="auto">
          <a:xfrm>
            <a:off x="2157469" y="3902073"/>
            <a:ext cx="272362" cy="3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B7F0E4-D9AD-EC48-4657-B4E5553705D6}"/>
              </a:ext>
            </a:extLst>
          </p:cNvPr>
          <p:cNvSpPr/>
          <p:nvPr/>
        </p:nvSpPr>
        <p:spPr bwMode="auto">
          <a:xfrm>
            <a:off x="2550881" y="3856644"/>
            <a:ext cx="272362" cy="4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AD3C7A-1E77-85A9-71C1-B90B05B7125A}"/>
              </a:ext>
            </a:extLst>
          </p:cNvPr>
          <p:cNvSpPr/>
          <p:nvPr/>
        </p:nvSpPr>
        <p:spPr bwMode="auto">
          <a:xfrm>
            <a:off x="2891334" y="3758213"/>
            <a:ext cx="522028" cy="272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5FBD4D-D488-086C-B517-377A53C7ACDE}"/>
              </a:ext>
            </a:extLst>
          </p:cNvPr>
          <p:cNvSpPr/>
          <p:nvPr/>
        </p:nvSpPr>
        <p:spPr bwMode="auto">
          <a:xfrm>
            <a:off x="3541978" y="3568922"/>
            <a:ext cx="1134844" cy="689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F13618-26DE-C016-081F-55A3B52BC9E8}"/>
              </a:ext>
            </a:extLst>
          </p:cNvPr>
          <p:cNvSpPr/>
          <p:nvPr/>
        </p:nvSpPr>
        <p:spPr bwMode="auto">
          <a:xfrm>
            <a:off x="4752479" y="3674924"/>
            <a:ext cx="1036490" cy="36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B1FB12-40B2-B0B9-6766-1D29509F1F80}"/>
              </a:ext>
            </a:extLst>
          </p:cNvPr>
          <p:cNvSpPr/>
          <p:nvPr/>
        </p:nvSpPr>
        <p:spPr bwMode="auto">
          <a:xfrm>
            <a:off x="5591944" y="3429000"/>
            <a:ext cx="847669" cy="82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FA7B07F-E3F3-046C-9051-43F9BD467DAC}"/>
              </a:ext>
            </a:extLst>
          </p:cNvPr>
          <p:cNvSpPr/>
          <p:nvPr/>
        </p:nvSpPr>
        <p:spPr bwMode="auto">
          <a:xfrm>
            <a:off x="2157469" y="4795524"/>
            <a:ext cx="272362" cy="4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D278F0-FB21-786D-70A3-5107B6300F4F}"/>
              </a:ext>
            </a:extLst>
          </p:cNvPr>
          <p:cNvSpPr/>
          <p:nvPr/>
        </p:nvSpPr>
        <p:spPr bwMode="auto">
          <a:xfrm>
            <a:off x="2157469" y="4878811"/>
            <a:ext cx="272362" cy="3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6F1FDC-6F72-CB0F-3EE3-2D9CBF58BDB8}"/>
              </a:ext>
            </a:extLst>
          </p:cNvPr>
          <p:cNvSpPr/>
          <p:nvPr/>
        </p:nvSpPr>
        <p:spPr bwMode="auto">
          <a:xfrm>
            <a:off x="2550881" y="4840953"/>
            <a:ext cx="272362" cy="3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360681-05D6-B914-1709-A018C17C2ACA}"/>
              </a:ext>
            </a:extLst>
          </p:cNvPr>
          <p:cNvSpPr/>
          <p:nvPr/>
        </p:nvSpPr>
        <p:spPr bwMode="auto">
          <a:xfrm>
            <a:off x="2891334" y="4697093"/>
            <a:ext cx="1747659" cy="36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38A601-C415-54B9-E8CF-59E27F53BFAF}"/>
              </a:ext>
            </a:extLst>
          </p:cNvPr>
          <p:cNvSpPr/>
          <p:nvPr/>
        </p:nvSpPr>
        <p:spPr bwMode="auto">
          <a:xfrm>
            <a:off x="4707085" y="4840953"/>
            <a:ext cx="272362" cy="3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E62936-1F70-309F-3E35-55E5612F6F93}"/>
              </a:ext>
            </a:extLst>
          </p:cNvPr>
          <p:cNvSpPr/>
          <p:nvPr/>
        </p:nvSpPr>
        <p:spPr bwMode="auto">
          <a:xfrm>
            <a:off x="5032407" y="4734951"/>
            <a:ext cx="378281" cy="28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AD61DD-5CA5-C8B6-F033-7F1FF5EAA257}"/>
              </a:ext>
            </a:extLst>
          </p:cNvPr>
          <p:cNvSpPr/>
          <p:nvPr/>
        </p:nvSpPr>
        <p:spPr bwMode="auto">
          <a:xfrm>
            <a:off x="5433385" y="4697093"/>
            <a:ext cx="196706" cy="363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E576D2-B5A0-C625-D5B3-FA363929E335}"/>
              </a:ext>
            </a:extLst>
          </p:cNvPr>
          <p:cNvSpPr/>
          <p:nvPr/>
        </p:nvSpPr>
        <p:spPr bwMode="auto">
          <a:xfrm>
            <a:off x="2157469" y="5567828"/>
            <a:ext cx="272362" cy="4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5060E1D-4C47-CA1F-557A-38F23E0ECD42}"/>
              </a:ext>
            </a:extLst>
          </p:cNvPr>
          <p:cNvSpPr/>
          <p:nvPr/>
        </p:nvSpPr>
        <p:spPr bwMode="auto">
          <a:xfrm>
            <a:off x="2157469" y="5643544"/>
            <a:ext cx="272362" cy="45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E5307F-2035-3317-C898-54AC4E1D9BFD}"/>
              </a:ext>
            </a:extLst>
          </p:cNvPr>
          <p:cNvSpPr/>
          <p:nvPr/>
        </p:nvSpPr>
        <p:spPr bwMode="auto">
          <a:xfrm>
            <a:off x="2550881" y="5605686"/>
            <a:ext cx="272362" cy="37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16EBF3D-0E52-1132-3EB3-B9A698E23BC5}"/>
              </a:ext>
            </a:extLst>
          </p:cNvPr>
          <p:cNvSpPr/>
          <p:nvPr/>
        </p:nvSpPr>
        <p:spPr bwMode="auto">
          <a:xfrm>
            <a:off x="2891334" y="5499684"/>
            <a:ext cx="991097" cy="28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7C55883-E3FB-180C-F862-95A60C898770}"/>
              </a:ext>
            </a:extLst>
          </p:cNvPr>
          <p:cNvSpPr/>
          <p:nvPr/>
        </p:nvSpPr>
        <p:spPr bwMode="auto">
          <a:xfrm>
            <a:off x="2157469" y="6264417"/>
            <a:ext cx="847350" cy="28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30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B5793-C6EF-52B0-558E-26DDCCE215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BE9E3-70E3-0366-6140-5D8A88DCB930}"/>
              </a:ext>
            </a:extLst>
          </p:cNvPr>
          <p:cNvSpPr/>
          <p:nvPr/>
        </p:nvSpPr>
        <p:spPr bwMode="auto">
          <a:xfrm>
            <a:off x="1281904" y="2782617"/>
            <a:ext cx="1742857" cy="43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86B69-C672-3CF6-9405-48D1E18A121E}"/>
              </a:ext>
            </a:extLst>
          </p:cNvPr>
          <p:cNvSpPr/>
          <p:nvPr/>
        </p:nvSpPr>
        <p:spPr bwMode="auto">
          <a:xfrm>
            <a:off x="3081904" y="2916103"/>
            <a:ext cx="342857" cy="47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ED16BF-8DB1-2839-54F1-65AF9A26C2A5}"/>
              </a:ext>
            </a:extLst>
          </p:cNvPr>
          <p:cNvSpPr/>
          <p:nvPr/>
        </p:nvSpPr>
        <p:spPr bwMode="auto">
          <a:xfrm>
            <a:off x="3081904" y="3011451"/>
            <a:ext cx="342857" cy="47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B50109-5E29-4B72-1B58-009A369D4A7B}"/>
              </a:ext>
            </a:extLst>
          </p:cNvPr>
          <p:cNvSpPr/>
          <p:nvPr/>
        </p:nvSpPr>
        <p:spPr bwMode="auto">
          <a:xfrm>
            <a:off x="3586666" y="2811221"/>
            <a:ext cx="2133333" cy="371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4AF89B-A61A-41B3-80EF-514FED15B757}"/>
              </a:ext>
            </a:extLst>
          </p:cNvPr>
          <p:cNvSpPr/>
          <p:nvPr/>
        </p:nvSpPr>
        <p:spPr bwMode="auto">
          <a:xfrm>
            <a:off x="5805714" y="2820756"/>
            <a:ext cx="885714" cy="362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13CED0-059A-8E11-2BF0-FE9D875171EC}"/>
              </a:ext>
            </a:extLst>
          </p:cNvPr>
          <p:cNvSpPr/>
          <p:nvPr/>
        </p:nvSpPr>
        <p:spPr bwMode="auto">
          <a:xfrm>
            <a:off x="3081904" y="3783763"/>
            <a:ext cx="342857" cy="5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1F2558-2082-3CDF-4810-119E647DCBA8}"/>
              </a:ext>
            </a:extLst>
          </p:cNvPr>
          <p:cNvSpPr/>
          <p:nvPr/>
        </p:nvSpPr>
        <p:spPr bwMode="auto">
          <a:xfrm>
            <a:off x="3081904" y="3888645"/>
            <a:ext cx="342857" cy="47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C76BDC-4E78-8F6A-9F69-3DD03643135E}"/>
              </a:ext>
            </a:extLst>
          </p:cNvPr>
          <p:cNvSpPr/>
          <p:nvPr/>
        </p:nvSpPr>
        <p:spPr bwMode="auto">
          <a:xfrm>
            <a:off x="3586666" y="3697951"/>
            <a:ext cx="2171428" cy="352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E5F0F8-1C98-C8A6-F631-A987A1E29A93}"/>
              </a:ext>
            </a:extLst>
          </p:cNvPr>
          <p:cNvSpPr/>
          <p:nvPr/>
        </p:nvSpPr>
        <p:spPr bwMode="auto">
          <a:xfrm>
            <a:off x="3081904" y="4565611"/>
            <a:ext cx="828571" cy="371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414A1-CC2F-7E6A-1F2F-70DC96B11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8D46A-F2DF-7B2F-C2F1-55F9BB14C353}"/>
              </a:ext>
            </a:extLst>
          </p:cNvPr>
          <p:cNvSpPr/>
          <p:nvPr/>
        </p:nvSpPr>
        <p:spPr bwMode="auto">
          <a:xfrm>
            <a:off x="3815238" y="2715354"/>
            <a:ext cx="200000" cy="352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2B812-D4CC-5A81-FB1B-896C4355E7D7}"/>
              </a:ext>
            </a:extLst>
          </p:cNvPr>
          <p:cNvSpPr/>
          <p:nvPr/>
        </p:nvSpPr>
        <p:spPr bwMode="auto">
          <a:xfrm>
            <a:off x="681904" y="2944125"/>
            <a:ext cx="2245744" cy="438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2EF66A-5E2B-5F11-032A-6F4C8BD8C9A0}"/>
              </a:ext>
            </a:extLst>
          </p:cNvPr>
          <p:cNvSpPr/>
          <p:nvPr/>
        </p:nvSpPr>
        <p:spPr bwMode="auto">
          <a:xfrm>
            <a:off x="2927648" y="2991785"/>
            <a:ext cx="1259018" cy="34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FDF845-FE6B-98E7-4473-114BBA39A965}"/>
              </a:ext>
            </a:extLst>
          </p:cNvPr>
          <p:cNvSpPr/>
          <p:nvPr/>
        </p:nvSpPr>
        <p:spPr bwMode="auto">
          <a:xfrm>
            <a:off x="3777142" y="3268216"/>
            <a:ext cx="314285" cy="34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A84F50-2634-714A-9749-9242B1294272}"/>
              </a:ext>
            </a:extLst>
          </p:cNvPr>
          <p:cNvSpPr/>
          <p:nvPr/>
        </p:nvSpPr>
        <p:spPr bwMode="auto">
          <a:xfrm>
            <a:off x="2520000" y="4326279"/>
            <a:ext cx="342857" cy="57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FCD601-0464-DB11-F0A7-4010C5B4CDE1}"/>
              </a:ext>
            </a:extLst>
          </p:cNvPr>
          <p:cNvSpPr/>
          <p:nvPr/>
        </p:nvSpPr>
        <p:spPr bwMode="auto">
          <a:xfrm>
            <a:off x="2520000" y="4145169"/>
            <a:ext cx="828571" cy="362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4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88972-5973-C436-591C-E04D0DD854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45012-7B52-0194-CC13-5EB71386359E}"/>
              </a:ext>
            </a:extLst>
          </p:cNvPr>
          <p:cNvSpPr/>
          <p:nvPr/>
        </p:nvSpPr>
        <p:spPr bwMode="auto">
          <a:xfrm>
            <a:off x="5034285" y="2592375"/>
            <a:ext cx="285714" cy="34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B05262-093B-84BC-317E-7F61BA0F3474}"/>
              </a:ext>
            </a:extLst>
          </p:cNvPr>
          <p:cNvSpPr/>
          <p:nvPr/>
        </p:nvSpPr>
        <p:spPr bwMode="auto">
          <a:xfrm>
            <a:off x="6005714" y="2592375"/>
            <a:ext cx="295238" cy="35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A15FA0-FC5D-AC88-F3E7-BB5489417B0D}"/>
              </a:ext>
            </a:extLst>
          </p:cNvPr>
          <p:cNvSpPr/>
          <p:nvPr/>
        </p:nvSpPr>
        <p:spPr bwMode="auto">
          <a:xfrm>
            <a:off x="681904" y="2811730"/>
            <a:ext cx="1780952" cy="43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04E960-8C92-E780-6769-9EFB4B35ED0B}"/>
              </a:ext>
            </a:extLst>
          </p:cNvPr>
          <p:cNvSpPr/>
          <p:nvPr/>
        </p:nvSpPr>
        <p:spPr bwMode="auto">
          <a:xfrm>
            <a:off x="2520000" y="2935713"/>
            <a:ext cx="342857" cy="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A64DCD-BA3F-6EDF-ACDE-26E6138921A9}"/>
              </a:ext>
            </a:extLst>
          </p:cNvPr>
          <p:cNvSpPr/>
          <p:nvPr/>
        </p:nvSpPr>
        <p:spPr bwMode="auto">
          <a:xfrm>
            <a:off x="2520000" y="3040622"/>
            <a:ext cx="342857" cy="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FC7C0D-8E7A-F35C-B831-B87EEB7C6D84}"/>
              </a:ext>
            </a:extLst>
          </p:cNvPr>
          <p:cNvSpPr/>
          <p:nvPr/>
        </p:nvSpPr>
        <p:spPr bwMode="auto">
          <a:xfrm>
            <a:off x="3024761" y="2792655"/>
            <a:ext cx="1819047" cy="44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C3BACF-82DB-EB4D-35E0-5BC5E9B077EE}"/>
              </a:ext>
            </a:extLst>
          </p:cNvPr>
          <p:cNvSpPr/>
          <p:nvPr/>
        </p:nvSpPr>
        <p:spPr bwMode="auto">
          <a:xfrm>
            <a:off x="4920000" y="3021547"/>
            <a:ext cx="504761" cy="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37298F-E0D2-BAD5-E185-AB2FFB5541E0}"/>
              </a:ext>
            </a:extLst>
          </p:cNvPr>
          <p:cNvSpPr/>
          <p:nvPr/>
        </p:nvSpPr>
        <p:spPr bwMode="auto">
          <a:xfrm>
            <a:off x="5520000" y="2888027"/>
            <a:ext cx="295238" cy="25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3D2462-F3EC-7751-9D42-2C7AE0FA40B6}"/>
              </a:ext>
            </a:extLst>
          </p:cNvPr>
          <p:cNvSpPr/>
          <p:nvPr/>
        </p:nvSpPr>
        <p:spPr bwMode="auto">
          <a:xfrm>
            <a:off x="5910476" y="3021547"/>
            <a:ext cx="495238" cy="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0F8B05-9C4C-A5A6-6676-20653944DB04}"/>
              </a:ext>
            </a:extLst>
          </p:cNvPr>
          <p:cNvSpPr/>
          <p:nvPr/>
        </p:nvSpPr>
        <p:spPr bwMode="auto">
          <a:xfrm>
            <a:off x="5024761" y="3135993"/>
            <a:ext cx="295238" cy="35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2CB42D-AF6A-ECE2-8954-31067D593CF4}"/>
              </a:ext>
            </a:extLst>
          </p:cNvPr>
          <p:cNvSpPr/>
          <p:nvPr/>
        </p:nvSpPr>
        <p:spPr bwMode="auto">
          <a:xfrm>
            <a:off x="6005714" y="3135993"/>
            <a:ext cx="314285" cy="34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92E3A1-924B-FA11-C06B-CF42A8D8E1DC}"/>
              </a:ext>
            </a:extLst>
          </p:cNvPr>
          <p:cNvSpPr/>
          <p:nvPr/>
        </p:nvSpPr>
        <p:spPr bwMode="auto">
          <a:xfrm>
            <a:off x="2900953" y="4003876"/>
            <a:ext cx="1180951" cy="71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52DCA7-EAF6-CD14-59AC-95D85657EE2B}"/>
              </a:ext>
            </a:extLst>
          </p:cNvPr>
          <p:cNvSpPr/>
          <p:nvPr/>
        </p:nvSpPr>
        <p:spPr bwMode="auto">
          <a:xfrm>
            <a:off x="2520000" y="4461660"/>
            <a:ext cx="342857" cy="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7576E8A-9A81-2D4B-5D06-B7A284612AEE}"/>
              </a:ext>
            </a:extLst>
          </p:cNvPr>
          <p:cNvSpPr/>
          <p:nvPr/>
        </p:nvSpPr>
        <p:spPr bwMode="auto">
          <a:xfrm>
            <a:off x="2520000" y="4280454"/>
            <a:ext cx="342857" cy="34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1968AD-3DFC-9048-DC3A-C4954620EBA4}"/>
              </a:ext>
            </a:extLst>
          </p:cNvPr>
          <p:cNvSpPr/>
          <p:nvPr/>
        </p:nvSpPr>
        <p:spPr bwMode="auto">
          <a:xfrm>
            <a:off x="3681904" y="4442586"/>
            <a:ext cx="504761" cy="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18A7AA-3DF0-5642-507A-75A5FCC1BD78}"/>
              </a:ext>
            </a:extLst>
          </p:cNvPr>
          <p:cNvSpPr/>
          <p:nvPr/>
        </p:nvSpPr>
        <p:spPr bwMode="auto">
          <a:xfrm>
            <a:off x="3796190" y="4547494"/>
            <a:ext cx="276190" cy="352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6679BCF-0B6C-23AA-DD04-C5741AFCA323}"/>
              </a:ext>
            </a:extLst>
          </p:cNvPr>
          <p:cNvSpPr/>
          <p:nvPr/>
        </p:nvSpPr>
        <p:spPr bwMode="auto">
          <a:xfrm>
            <a:off x="3577142" y="5424914"/>
            <a:ext cx="190476" cy="343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AA2673F-CA38-A161-1A4E-7BDE3C57D634}"/>
              </a:ext>
            </a:extLst>
          </p:cNvPr>
          <p:cNvSpPr/>
          <p:nvPr/>
        </p:nvSpPr>
        <p:spPr bwMode="auto">
          <a:xfrm>
            <a:off x="2520000" y="5777789"/>
            <a:ext cx="342857" cy="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03C727C-C99E-1295-B415-0F045A1E91EE}"/>
              </a:ext>
            </a:extLst>
          </p:cNvPr>
          <p:cNvSpPr/>
          <p:nvPr/>
        </p:nvSpPr>
        <p:spPr bwMode="auto">
          <a:xfrm>
            <a:off x="2520000" y="5882698"/>
            <a:ext cx="342857" cy="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88D61B7-84E4-CB0F-FF99-DB1306E4F6F6}"/>
              </a:ext>
            </a:extLst>
          </p:cNvPr>
          <p:cNvSpPr/>
          <p:nvPr/>
        </p:nvSpPr>
        <p:spPr bwMode="auto">
          <a:xfrm>
            <a:off x="3024761" y="5825475"/>
            <a:ext cx="342857" cy="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12FD056-9A7F-293A-BDCC-13121CFB6884}"/>
              </a:ext>
            </a:extLst>
          </p:cNvPr>
          <p:cNvSpPr/>
          <p:nvPr/>
        </p:nvSpPr>
        <p:spPr bwMode="auto">
          <a:xfrm>
            <a:off x="3434285" y="5863624"/>
            <a:ext cx="504761" cy="38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D9812EC-F8F8-8CDF-539B-06D138948F99}"/>
              </a:ext>
            </a:extLst>
          </p:cNvPr>
          <p:cNvSpPr/>
          <p:nvPr/>
        </p:nvSpPr>
        <p:spPr bwMode="auto">
          <a:xfrm>
            <a:off x="3548571" y="5958996"/>
            <a:ext cx="533333" cy="362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43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90026-9092-2117-EC09-F22B09E84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86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0C6A1-4CC7-B0D4-773E-228AA2985695}"/>
              </a:ext>
            </a:extLst>
          </p:cNvPr>
          <p:cNvSpPr/>
          <p:nvPr/>
        </p:nvSpPr>
        <p:spPr bwMode="auto">
          <a:xfrm>
            <a:off x="4329523" y="2561690"/>
            <a:ext cx="190476" cy="342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2CA180-7DD0-E391-1D56-1F97B4C4ACC6}"/>
              </a:ext>
            </a:extLst>
          </p:cNvPr>
          <p:cNvSpPr/>
          <p:nvPr/>
        </p:nvSpPr>
        <p:spPr bwMode="auto">
          <a:xfrm>
            <a:off x="681904" y="2790309"/>
            <a:ext cx="1780952" cy="4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AAFF5-9B74-E96D-9D20-416B4A91A4F2}"/>
              </a:ext>
            </a:extLst>
          </p:cNvPr>
          <p:cNvSpPr/>
          <p:nvPr/>
        </p:nvSpPr>
        <p:spPr bwMode="auto">
          <a:xfrm>
            <a:off x="2520000" y="2914144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E85DFD-3A82-9B6F-D80F-746E960D8373}"/>
              </a:ext>
            </a:extLst>
          </p:cNvPr>
          <p:cNvSpPr/>
          <p:nvPr/>
        </p:nvSpPr>
        <p:spPr bwMode="auto">
          <a:xfrm>
            <a:off x="2520000" y="3009402"/>
            <a:ext cx="342857" cy="5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27FB16-31A7-8518-E54B-7D6C568BA719}"/>
              </a:ext>
            </a:extLst>
          </p:cNvPr>
          <p:cNvSpPr/>
          <p:nvPr/>
        </p:nvSpPr>
        <p:spPr bwMode="auto">
          <a:xfrm>
            <a:off x="3024761" y="2828412"/>
            <a:ext cx="1085714" cy="342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CC83A7-5561-09CE-1240-F2BDDDCD5279}"/>
              </a:ext>
            </a:extLst>
          </p:cNvPr>
          <p:cNvSpPr/>
          <p:nvPr/>
        </p:nvSpPr>
        <p:spPr bwMode="auto">
          <a:xfrm>
            <a:off x="4177142" y="2990350"/>
            <a:ext cx="5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B48919-9C67-C693-0B0A-2DF8D6F28C9E}"/>
              </a:ext>
            </a:extLst>
          </p:cNvPr>
          <p:cNvSpPr/>
          <p:nvPr/>
        </p:nvSpPr>
        <p:spPr bwMode="auto">
          <a:xfrm>
            <a:off x="4205714" y="3104660"/>
            <a:ext cx="514285" cy="35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F9350E-F7ED-4DD1-399B-5F4D70189339}"/>
              </a:ext>
            </a:extLst>
          </p:cNvPr>
          <p:cNvSpPr/>
          <p:nvPr/>
        </p:nvSpPr>
        <p:spPr bwMode="auto">
          <a:xfrm>
            <a:off x="3472380" y="3971505"/>
            <a:ext cx="504761" cy="35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071952-3A64-633A-9C4B-5D9F1E5A47D9}"/>
              </a:ext>
            </a:extLst>
          </p:cNvPr>
          <p:cNvSpPr/>
          <p:nvPr/>
        </p:nvSpPr>
        <p:spPr bwMode="auto">
          <a:xfrm>
            <a:off x="2520000" y="4333485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4DF92D5-562E-6C51-526A-862DF1538F48}"/>
              </a:ext>
            </a:extLst>
          </p:cNvPr>
          <p:cNvSpPr/>
          <p:nvPr/>
        </p:nvSpPr>
        <p:spPr bwMode="auto">
          <a:xfrm>
            <a:off x="2520000" y="4428743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5FA354-618E-DCEB-E8D8-DB0D3088E1AC}"/>
              </a:ext>
            </a:extLst>
          </p:cNvPr>
          <p:cNvSpPr/>
          <p:nvPr/>
        </p:nvSpPr>
        <p:spPr bwMode="auto">
          <a:xfrm>
            <a:off x="3024761" y="4381114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773378-9CD7-08B8-6F8F-5DBD0FD7A179}"/>
              </a:ext>
            </a:extLst>
          </p:cNvPr>
          <p:cNvSpPr/>
          <p:nvPr/>
        </p:nvSpPr>
        <p:spPr bwMode="auto">
          <a:xfrm>
            <a:off x="3434285" y="4409691"/>
            <a:ext cx="542857" cy="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9D736F-426F-4EFC-69A3-5A6B0361EB51}"/>
              </a:ext>
            </a:extLst>
          </p:cNvPr>
          <p:cNvSpPr/>
          <p:nvPr/>
        </p:nvSpPr>
        <p:spPr bwMode="auto">
          <a:xfrm>
            <a:off x="3472380" y="4514475"/>
            <a:ext cx="647619" cy="36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97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47577-98F1-B452-8931-1696A7DBA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FC808-7B5C-93F6-3D5F-77651122EFC2}"/>
              </a:ext>
            </a:extLst>
          </p:cNvPr>
          <p:cNvSpPr/>
          <p:nvPr/>
        </p:nvSpPr>
        <p:spPr bwMode="auto">
          <a:xfrm>
            <a:off x="681904" y="2343474"/>
            <a:ext cx="1780952" cy="4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968E53-3B8B-76B0-6123-13D762C6F8DC}"/>
              </a:ext>
            </a:extLst>
          </p:cNvPr>
          <p:cNvSpPr/>
          <p:nvPr/>
        </p:nvSpPr>
        <p:spPr bwMode="auto">
          <a:xfrm>
            <a:off x="2520000" y="2467381"/>
            <a:ext cx="342857" cy="5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06FB99-7795-7D7A-F3D9-0CA6AB49B1BE}"/>
              </a:ext>
            </a:extLst>
          </p:cNvPr>
          <p:cNvSpPr/>
          <p:nvPr/>
        </p:nvSpPr>
        <p:spPr bwMode="auto">
          <a:xfrm>
            <a:off x="2520000" y="2572225"/>
            <a:ext cx="342857" cy="4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506D8A-B30E-B9C4-129B-9ABEE9189B14}"/>
              </a:ext>
            </a:extLst>
          </p:cNvPr>
          <p:cNvSpPr/>
          <p:nvPr/>
        </p:nvSpPr>
        <p:spPr bwMode="auto">
          <a:xfrm>
            <a:off x="3024761" y="2391130"/>
            <a:ext cx="2428571" cy="343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93D288-E567-2BCE-F506-60AA59AA104B}"/>
              </a:ext>
            </a:extLst>
          </p:cNvPr>
          <p:cNvSpPr/>
          <p:nvPr/>
        </p:nvSpPr>
        <p:spPr bwMode="auto">
          <a:xfrm>
            <a:off x="2520000" y="3344259"/>
            <a:ext cx="342857" cy="5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4CBBC3-C301-7BDB-8C28-F3EF379294E4}"/>
              </a:ext>
            </a:extLst>
          </p:cNvPr>
          <p:cNvSpPr/>
          <p:nvPr/>
        </p:nvSpPr>
        <p:spPr bwMode="auto">
          <a:xfrm>
            <a:off x="2520000" y="3449104"/>
            <a:ext cx="342857" cy="4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833ACD-91AB-E5BF-605A-A6ADB12D586F}"/>
              </a:ext>
            </a:extLst>
          </p:cNvPr>
          <p:cNvSpPr/>
          <p:nvPr/>
        </p:nvSpPr>
        <p:spPr bwMode="auto">
          <a:xfrm>
            <a:off x="3024761" y="3258478"/>
            <a:ext cx="1304761" cy="371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48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D2D8D2-E1B2-2E70-1E58-EE95FF4394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6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28B71-BDEB-CF9E-4C05-169EB9228652}"/>
              </a:ext>
            </a:extLst>
          </p:cNvPr>
          <p:cNvSpPr/>
          <p:nvPr/>
        </p:nvSpPr>
        <p:spPr bwMode="auto">
          <a:xfrm>
            <a:off x="1300952" y="3052485"/>
            <a:ext cx="1742857" cy="43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5DAB0A-2653-0B4A-84BE-59A589802938}"/>
              </a:ext>
            </a:extLst>
          </p:cNvPr>
          <p:cNvSpPr/>
          <p:nvPr/>
        </p:nvSpPr>
        <p:spPr bwMode="auto">
          <a:xfrm>
            <a:off x="3100952" y="3176598"/>
            <a:ext cx="342857" cy="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26ACA2-D734-0A97-E040-648E5D4E2B41}"/>
              </a:ext>
            </a:extLst>
          </p:cNvPr>
          <p:cNvSpPr/>
          <p:nvPr/>
        </p:nvSpPr>
        <p:spPr bwMode="auto">
          <a:xfrm>
            <a:off x="3100952" y="3272069"/>
            <a:ext cx="342857" cy="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4A792F-969B-8D28-1A04-0D84A6240A2A}"/>
              </a:ext>
            </a:extLst>
          </p:cNvPr>
          <p:cNvSpPr/>
          <p:nvPr/>
        </p:nvSpPr>
        <p:spPr bwMode="auto">
          <a:xfrm>
            <a:off x="3596190" y="3090674"/>
            <a:ext cx="1085714" cy="353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1EC52F-3604-A621-54D1-2A9CF1CBD948}"/>
              </a:ext>
            </a:extLst>
          </p:cNvPr>
          <p:cNvSpPr/>
          <p:nvPr/>
        </p:nvSpPr>
        <p:spPr bwMode="auto">
          <a:xfrm>
            <a:off x="4739047" y="3090674"/>
            <a:ext cx="1209523" cy="3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017A1D-FCAF-A549-E5CF-7CC465A01972}"/>
              </a:ext>
            </a:extLst>
          </p:cNvPr>
          <p:cNvSpPr/>
          <p:nvPr/>
        </p:nvSpPr>
        <p:spPr bwMode="auto">
          <a:xfrm>
            <a:off x="3100952" y="3969012"/>
            <a:ext cx="1066666" cy="362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5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4E63E-F20A-22CE-FBF6-49312AAE0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29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0341A-54E6-9B00-4079-264A2831A46E}"/>
              </a:ext>
            </a:extLst>
          </p:cNvPr>
          <p:cNvSpPr/>
          <p:nvPr/>
        </p:nvSpPr>
        <p:spPr bwMode="auto">
          <a:xfrm>
            <a:off x="5017167" y="2671152"/>
            <a:ext cx="291492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0B5E19-A139-2789-41E3-548D75F0F1AC}"/>
              </a:ext>
            </a:extLst>
          </p:cNvPr>
          <p:cNvSpPr/>
          <p:nvPr/>
        </p:nvSpPr>
        <p:spPr bwMode="auto">
          <a:xfrm>
            <a:off x="682387" y="2896845"/>
            <a:ext cx="2162687" cy="43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4EFAC0-3DCC-41F0-2506-C47F04CF9C18}"/>
              </a:ext>
            </a:extLst>
          </p:cNvPr>
          <p:cNvSpPr/>
          <p:nvPr/>
        </p:nvSpPr>
        <p:spPr bwMode="auto">
          <a:xfrm>
            <a:off x="2920300" y="2671152"/>
            <a:ext cx="1513881" cy="893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F40899-D9F0-E52C-D0D6-286923E56BB2}"/>
              </a:ext>
            </a:extLst>
          </p:cNvPr>
          <p:cNvSpPr/>
          <p:nvPr/>
        </p:nvSpPr>
        <p:spPr bwMode="auto">
          <a:xfrm>
            <a:off x="4500003" y="2953268"/>
            <a:ext cx="347910" cy="29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EA022C-1FB3-BC12-7C17-D3366B842A79}"/>
              </a:ext>
            </a:extLst>
          </p:cNvPr>
          <p:cNvSpPr/>
          <p:nvPr/>
        </p:nvSpPr>
        <p:spPr bwMode="auto">
          <a:xfrm>
            <a:off x="4913734" y="2718172"/>
            <a:ext cx="742836" cy="789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90AC61-A600-D610-30E3-94C2A67B8E0E}"/>
              </a:ext>
            </a:extLst>
          </p:cNvPr>
          <p:cNvSpPr/>
          <p:nvPr/>
        </p:nvSpPr>
        <p:spPr bwMode="auto">
          <a:xfrm>
            <a:off x="5017167" y="3216575"/>
            <a:ext cx="282089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F97443-3FD2-79EA-AD7B-325131D63BB3}"/>
              </a:ext>
            </a:extLst>
          </p:cNvPr>
          <p:cNvSpPr/>
          <p:nvPr/>
        </p:nvSpPr>
        <p:spPr bwMode="auto">
          <a:xfrm>
            <a:off x="2920301" y="4166364"/>
            <a:ext cx="1109552" cy="70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EC375C-C3C2-7852-3F03-2512EFBBBF77}"/>
              </a:ext>
            </a:extLst>
          </p:cNvPr>
          <p:cNvSpPr/>
          <p:nvPr/>
        </p:nvSpPr>
        <p:spPr bwMode="auto">
          <a:xfrm>
            <a:off x="2506569" y="4429672"/>
            <a:ext cx="413732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DACA7A-327A-200A-6D1B-DBDD247AF859}"/>
              </a:ext>
            </a:extLst>
          </p:cNvPr>
          <p:cNvSpPr/>
          <p:nvPr/>
        </p:nvSpPr>
        <p:spPr bwMode="auto">
          <a:xfrm>
            <a:off x="3653733" y="4589537"/>
            <a:ext cx="498358" cy="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E7BD6C-8970-D9BC-9131-A9CF1DD4FBBD}"/>
              </a:ext>
            </a:extLst>
          </p:cNvPr>
          <p:cNvSpPr/>
          <p:nvPr/>
        </p:nvSpPr>
        <p:spPr bwMode="auto">
          <a:xfrm>
            <a:off x="3747763" y="4702383"/>
            <a:ext cx="291492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492F2B-901A-F7AC-9530-276061B83F5D}"/>
              </a:ext>
            </a:extLst>
          </p:cNvPr>
          <p:cNvSpPr/>
          <p:nvPr/>
        </p:nvSpPr>
        <p:spPr bwMode="auto">
          <a:xfrm>
            <a:off x="2929703" y="5652172"/>
            <a:ext cx="526567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E10346-05B0-4E68-1A8C-FEAC7C946B7C}"/>
              </a:ext>
            </a:extLst>
          </p:cNvPr>
          <p:cNvSpPr/>
          <p:nvPr/>
        </p:nvSpPr>
        <p:spPr bwMode="auto">
          <a:xfrm>
            <a:off x="2506568" y="6009518"/>
            <a:ext cx="338507" cy="47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2A202F9-3E55-872D-0FE3-DF5E12143BB2}"/>
              </a:ext>
            </a:extLst>
          </p:cNvPr>
          <p:cNvSpPr/>
          <p:nvPr/>
        </p:nvSpPr>
        <p:spPr bwMode="auto">
          <a:xfrm>
            <a:off x="2506568" y="6103556"/>
            <a:ext cx="338507" cy="5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574995-837F-C3A5-E11B-C57E7BC70BD2}"/>
              </a:ext>
            </a:extLst>
          </p:cNvPr>
          <p:cNvSpPr/>
          <p:nvPr/>
        </p:nvSpPr>
        <p:spPr bwMode="auto">
          <a:xfrm>
            <a:off x="2920300" y="6084749"/>
            <a:ext cx="526567" cy="37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1543EA-D0AB-344F-7ED9-A1A865499385}"/>
              </a:ext>
            </a:extLst>
          </p:cNvPr>
          <p:cNvSpPr/>
          <p:nvPr/>
        </p:nvSpPr>
        <p:spPr bwMode="auto">
          <a:xfrm>
            <a:off x="3033136" y="6188191"/>
            <a:ext cx="564179" cy="3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5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58697-3356-FF95-C12A-81D23CB50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5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BE597-BD82-6A45-60E3-97B7D8073BDE}"/>
              </a:ext>
            </a:extLst>
          </p:cNvPr>
          <p:cNvSpPr/>
          <p:nvPr/>
        </p:nvSpPr>
        <p:spPr bwMode="auto">
          <a:xfrm>
            <a:off x="4105077" y="2664548"/>
            <a:ext cx="188059" cy="32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0C760D-BEB1-E590-94F3-D777193ACAF5}"/>
              </a:ext>
            </a:extLst>
          </p:cNvPr>
          <p:cNvSpPr/>
          <p:nvPr/>
        </p:nvSpPr>
        <p:spPr bwMode="auto">
          <a:xfrm>
            <a:off x="6666273" y="2664548"/>
            <a:ext cx="179104" cy="32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AC0FA0-4780-DFB1-0178-FA7B3CF15315}"/>
              </a:ext>
            </a:extLst>
          </p:cNvPr>
          <p:cNvSpPr/>
          <p:nvPr/>
        </p:nvSpPr>
        <p:spPr bwMode="auto">
          <a:xfrm>
            <a:off x="684179" y="2870600"/>
            <a:ext cx="1683583" cy="41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F14585-8726-9A95-3F4F-74EADB1910F8}"/>
              </a:ext>
            </a:extLst>
          </p:cNvPr>
          <p:cNvSpPr/>
          <p:nvPr/>
        </p:nvSpPr>
        <p:spPr bwMode="auto">
          <a:xfrm>
            <a:off x="2421494" y="2987064"/>
            <a:ext cx="322388" cy="5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F5FF1F-03A0-BF76-1D0A-B2C30D2A6016}"/>
              </a:ext>
            </a:extLst>
          </p:cNvPr>
          <p:cNvSpPr/>
          <p:nvPr/>
        </p:nvSpPr>
        <p:spPr bwMode="auto">
          <a:xfrm>
            <a:off x="2421494" y="3085611"/>
            <a:ext cx="322388" cy="4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2156B1-C769-158F-3AF2-45335F2F3E0C}"/>
              </a:ext>
            </a:extLst>
          </p:cNvPr>
          <p:cNvSpPr/>
          <p:nvPr/>
        </p:nvSpPr>
        <p:spPr bwMode="auto">
          <a:xfrm>
            <a:off x="2887166" y="2906435"/>
            <a:ext cx="1567165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52B362-DB3A-AC52-DAF3-33A92CC377D3}"/>
              </a:ext>
            </a:extLst>
          </p:cNvPr>
          <p:cNvSpPr/>
          <p:nvPr/>
        </p:nvSpPr>
        <p:spPr bwMode="auto">
          <a:xfrm>
            <a:off x="4517018" y="2906435"/>
            <a:ext cx="608955" cy="34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743F08-B477-3C7B-6676-18F74C0FDBE7}"/>
              </a:ext>
            </a:extLst>
          </p:cNvPr>
          <p:cNvSpPr/>
          <p:nvPr/>
        </p:nvSpPr>
        <p:spPr bwMode="auto">
          <a:xfrm>
            <a:off x="5206571" y="2906435"/>
            <a:ext cx="1262687" cy="34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DCDB3D-19BF-C21B-04CD-0E8CC20947D3}"/>
              </a:ext>
            </a:extLst>
          </p:cNvPr>
          <p:cNvSpPr/>
          <p:nvPr/>
        </p:nvSpPr>
        <p:spPr bwMode="auto">
          <a:xfrm>
            <a:off x="6245377" y="2915394"/>
            <a:ext cx="125373" cy="7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C0DAA0-8851-B92F-C2A8-C1175AA9041A}"/>
              </a:ext>
            </a:extLst>
          </p:cNvPr>
          <p:cNvSpPr/>
          <p:nvPr/>
        </p:nvSpPr>
        <p:spPr bwMode="auto">
          <a:xfrm>
            <a:off x="6245377" y="3139363"/>
            <a:ext cx="125373" cy="71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57AD69-7386-80F6-AD07-AFCADBE3BCFD}"/>
              </a:ext>
            </a:extLst>
          </p:cNvPr>
          <p:cNvSpPr/>
          <p:nvPr/>
        </p:nvSpPr>
        <p:spPr bwMode="auto">
          <a:xfrm>
            <a:off x="6531945" y="3067693"/>
            <a:ext cx="474627" cy="3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664DA3-73BB-813D-4EDC-6DD74106048C}"/>
              </a:ext>
            </a:extLst>
          </p:cNvPr>
          <p:cNvSpPr/>
          <p:nvPr/>
        </p:nvSpPr>
        <p:spPr bwMode="auto">
          <a:xfrm>
            <a:off x="4078211" y="3175199"/>
            <a:ext cx="277612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448012-B390-9451-048D-8142A844E0CF}"/>
              </a:ext>
            </a:extLst>
          </p:cNvPr>
          <p:cNvSpPr/>
          <p:nvPr/>
        </p:nvSpPr>
        <p:spPr bwMode="auto">
          <a:xfrm>
            <a:off x="6621497" y="3175199"/>
            <a:ext cx="304477" cy="32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5A8E91D-D60C-4651-4465-7EB6CD3C32E9}"/>
              </a:ext>
            </a:extLst>
          </p:cNvPr>
          <p:cNvSpPr/>
          <p:nvPr/>
        </p:nvSpPr>
        <p:spPr bwMode="auto">
          <a:xfrm>
            <a:off x="2421494" y="4160664"/>
            <a:ext cx="322388" cy="5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935CB6-5FA3-7505-2633-F6F4B5623A38}"/>
              </a:ext>
            </a:extLst>
          </p:cNvPr>
          <p:cNvSpPr/>
          <p:nvPr/>
        </p:nvSpPr>
        <p:spPr bwMode="auto">
          <a:xfrm>
            <a:off x="2421494" y="4259211"/>
            <a:ext cx="322388" cy="4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AC78C3-B2BC-4F50-C619-FFB5B2C2FA54}"/>
              </a:ext>
            </a:extLst>
          </p:cNvPr>
          <p:cNvSpPr/>
          <p:nvPr/>
        </p:nvSpPr>
        <p:spPr bwMode="auto">
          <a:xfrm>
            <a:off x="2887166" y="4205458"/>
            <a:ext cx="322388" cy="5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116111-788B-4D49-6D44-C0AC0547794C}"/>
              </a:ext>
            </a:extLst>
          </p:cNvPr>
          <p:cNvSpPr/>
          <p:nvPr/>
        </p:nvSpPr>
        <p:spPr bwMode="auto">
          <a:xfrm>
            <a:off x="3290151" y="4080035"/>
            <a:ext cx="1173135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BD0D333-314D-35F1-8BAF-9B74AF212689}"/>
              </a:ext>
            </a:extLst>
          </p:cNvPr>
          <p:cNvSpPr/>
          <p:nvPr/>
        </p:nvSpPr>
        <p:spPr bwMode="auto">
          <a:xfrm>
            <a:off x="2421494" y="5065501"/>
            <a:ext cx="322388" cy="5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CAA0516-ACF6-8060-88CA-6559EC5FB8F2}"/>
              </a:ext>
            </a:extLst>
          </p:cNvPr>
          <p:cNvSpPr/>
          <p:nvPr/>
        </p:nvSpPr>
        <p:spPr bwMode="auto">
          <a:xfrm>
            <a:off x="2421494" y="5155089"/>
            <a:ext cx="322388" cy="5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90C8A4B-4B4F-875F-16B2-ED7F467C6E9F}"/>
              </a:ext>
            </a:extLst>
          </p:cNvPr>
          <p:cNvSpPr/>
          <p:nvPr/>
        </p:nvSpPr>
        <p:spPr bwMode="auto">
          <a:xfrm>
            <a:off x="2788658" y="4984872"/>
            <a:ext cx="635821" cy="349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1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2024-07-29T01:57:05Z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