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71" r:id="rId8"/>
    <p:sldId id="372" r:id="rId9"/>
    <p:sldId id="374" r:id="rId10"/>
    <p:sldId id="375" r:id="rId11"/>
    <p:sldId id="378" r:id="rId12"/>
    <p:sldId id="381" r:id="rId13"/>
    <p:sldId id="382" r:id="rId14"/>
    <p:sldId id="383" r:id="rId15"/>
    <p:sldId id="388" r:id="rId16"/>
    <p:sldId id="384" r:id="rId17"/>
    <p:sldId id="385" r:id="rId18"/>
    <p:sldId id="387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-892" y="1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4" name="yt_shape_13704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03" name="yt_image_1370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6" name="yt_shape_13706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多边形的定义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六边形等都是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2778,isEnd"/>
              </a:rPr>
              <a:t>它们都是由不在同一条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直线上的线段依次首尾相连组成的封闭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B89C08-F9A4-F356-97A7-68DC398EC167}"/>
              </a:ext>
            </a:extLst>
          </p:cNvPr>
          <p:cNvSpPr txBox="1"/>
          <p:nvPr/>
        </p:nvSpPr>
        <p:spPr>
          <a:xfrm>
            <a:off x="68509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8F85B1-7740-B469-C810-4A0E048BA2C5}"/>
              </a:ext>
            </a:extLst>
          </p:cNvPr>
          <p:cNvSpPr txBox="1"/>
          <p:nvPr/>
        </p:nvSpPr>
        <p:spPr>
          <a:xfrm>
            <a:off x="5936508" y="2501753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0" name="yt_shape_137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49" name="yt_image_13749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2" name="yt_shape_13752"/>
          <p:cNvSpPr txBox="1"/>
          <p:nvPr/>
        </p:nvSpPr>
        <p:spPr>
          <a:xfrm>
            <a:off x="540000" y="1591869"/>
            <a:ext cx="96579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下列选项中的各纸片沿虚线剪开后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能拼成左图图形的是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53" name="yt_image_13753" title="H_71.64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3536"/>
            <a:ext cx="4731102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5" name="yt_shape_13755"/>
          <p:cNvSpPr txBox="1"/>
          <p:nvPr/>
        </p:nvSpPr>
        <p:spPr>
          <a:xfrm>
            <a:off x="540119" y="318395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如图大正方形是由下面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五种基本图形中的两种拼接而成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1112"/>
              </a:rPr>
              <a:t>这两种基本图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7" name="yt_table_137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950964"/>
              </p:ext>
            </p:extLst>
          </p:nvPr>
        </p:nvGraphicFramePr>
        <p:xfrm>
          <a:off x="540056" y="5250708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8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9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</a:tbl>
          </a:graphicData>
        </a:graphic>
      </p:graphicFrame>
      <p:pic>
        <p:nvPicPr>
          <p:cNvPr id="13756" name="yt_image_13756_skip" title="H_87.2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3760" y="4143386"/>
            <a:ext cx="4643055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087447-C681-8D70-4EFE-F22FB9255638}"/>
              </a:ext>
            </a:extLst>
          </p:cNvPr>
          <p:cNvSpPr txBox="1"/>
          <p:nvPr/>
        </p:nvSpPr>
        <p:spPr>
          <a:xfrm>
            <a:off x="9201686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EA167E-CC98-7A35-CB5E-82140A2FCAC0}"/>
              </a:ext>
            </a:extLst>
          </p:cNvPr>
          <p:cNvSpPr txBox="1"/>
          <p:nvPr/>
        </p:nvSpPr>
        <p:spPr>
          <a:xfrm>
            <a:off x="1669308" y="36126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9" name="yt_shape_1375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衡阳船山实验中学单元卷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102c8"/>
              </a:rPr>
              <a:t>把一张正方形纸片按如图的方法对折两次后剪去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那么打开以后的形状是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1" name="yt_table_1376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1563504"/>
              </p:ext>
            </p:extLst>
          </p:nvPr>
        </p:nvGraphicFramePr>
        <p:xfrm>
          <a:off x="540056" y="1859435"/>
          <a:ext cx="54200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89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十二边形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7"/>
                  </a:ext>
                </a:extLst>
              </a:tr>
            </a:tbl>
          </a:graphicData>
        </a:graphic>
      </p:graphicFrame>
      <p:pic>
        <p:nvPicPr>
          <p:cNvPr id="13760" name="yt_image_13760_skip" title="H_96.7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595" y="1859435"/>
            <a:ext cx="470192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809AD9-E5B2-335E-179E-D03977468984}"/>
              </a:ext>
            </a:extLst>
          </p:cNvPr>
          <p:cNvSpPr txBox="1"/>
          <p:nvPr/>
        </p:nvSpPr>
        <p:spPr>
          <a:xfrm>
            <a:off x="532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3" name="yt_shape_1376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方格纸中的每个小正方形的边长为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则图中的格点四边形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567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64" name="yt_image_13764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034" y="2011799"/>
            <a:ext cx="177993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68756B-ACB0-6777-A3E0-5EACE66371C2}"/>
              </a:ext>
            </a:extLst>
          </p:cNvPr>
          <p:cNvSpPr txBox="1"/>
          <p:nvPr/>
        </p:nvSpPr>
        <p:spPr>
          <a:xfrm>
            <a:off x="2817071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6" name="yt_shape_13766"/>
          <p:cNvSpPr txBox="1"/>
          <p:nvPr/>
        </p:nvSpPr>
        <p:spPr>
          <a:xfrm>
            <a:off x="540000" y="900000"/>
            <a:ext cx="646330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表格中有哪些图形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圆、扇形、正方形、三角形、长方形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69" name="yt_image_13769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2101" y="2010970"/>
            <a:ext cx="146989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1" name="yt_shape_13771"/>
          <p:cNvSpPr txBox="1"/>
          <p:nvPr/>
        </p:nvSpPr>
        <p:spPr>
          <a:xfrm>
            <a:off x="540000" y="3531332"/>
            <a:ext cx="58477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你可以发现什么样的变化规律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下一行图形是上一行图形的一半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49557F-2F48-1E81-9514-43F2FC18E000}"/>
              </a:ext>
            </a:extLst>
          </p:cNvPr>
          <p:cNvSpPr txBox="1"/>
          <p:nvPr/>
        </p:nvSpPr>
        <p:spPr>
          <a:xfrm>
            <a:off x="449989" y="1804170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圆、扇形、正方形、三角形、长方形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014776-038E-9F1F-7E4F-3A46ADF7178C}"/>
              </a:ext>
            </a:extLst>
          </p:cNvPr>
          <p:cNvSpPr txBox="1"/>
          <p:nvPr/>
        </p:nvSpPr>
        <p:spPr>
          <a:xfrm>
            <a:off x="449989" y="3960014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下一行图形是上一行图形的一半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5" name="yt_shape_13775"/>
          <p:cNvSpPr txBox="1"/>
          <p:nvPr/>
        </p:nvSpPr>
        <p:spPr>
          <a:xfrm>
            <a:off x="540000" y="900000"/>
            <a:ext cx="584775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图中有一处遗漏的图形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请你画出来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77" name="yt_image_13777" title="H_115.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2101" y="1531667"/>
            <a:ext cx="1469898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3F6DB6-B811-891D-84B1-E51E21A26FB9}"/>
              </a:ext>
            </a:extLst>
          </p:cNvPr>
          <p:cNvSpPr txBox="1"/>
          <p:nvPr/>
        </p:nvSpPr>
        <p:spPr>
          <a:xfrm>
            <a:off x="449989" y="1328682"/>
            <a:ext cx="1958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9" name="yt_shape_13779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14711"/>
              </a:rPr>
              <a:t>从一个多边形的某一条边上任取一点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不与端点重合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分别连结这个点与所有顶点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0bcd9"/>
              </a:rPr>
              <a:t>可以把这个多边形分割成若干个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五边形为例进行探究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0d07"/>
              </a:rPr>
              <a:t>你能求出八边形被分成多少个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780" name="yt_image_13780" title="H_86.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05087" y="2972062"/>
            <a:ext cx="4381824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2" name="yt_shape_13782"/>
          <p:cNvSpPr txBox="1"/>
          <p:nvPr/>
        </p:nvSpPr>
        <p:spPr>
          <a:xfrm>
            <a:off x="540000" y="4118745"/>
            <a:ext cx="86562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八边形被分成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个三角形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边形被分成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3AEC16-C414-393C-B7C4-3210E89FCE59}"/>
              </a:ext>
            </a:extLst>
          </p:cNvPr>
          <p:cNvSpPr txBox="1"/>
          <p:nvPr/>
        </p:nvSpPr>
        <p:spPr>
          <a:xfrm>
            <a:off x="449989" y="4071939"/>
            <a:ext cx="8752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八边形被分成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边形被分成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000" y="69269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83" name="yt_image_13783" title="H_50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1" y="764704"/>
            <a:ext cx="3755800" cy="59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6" name="yt_shape_13786"/>
          <p:cNvSpPr txBox="1"/>
          <p:nvPr/>
        </p:nvSpPr>
        <p:spPr>
          <a:xfrm>
            <a:off x="540120" y="133949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a8fb"/>
              </a:rPr>
              <a:t>分别连结小正方形各边中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点得到图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再分别连结图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中的小正方形各边的中点得到图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③.</a:t>
            </a:r>
          </a:p>
        </p:txBody>
      </p:sp>
      <p:pic>
        <p:nvPicPr>
          <p:cNvPr id="13787" name="yt_image_13787" title="H_101.07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8790" y="2504628"/>
            <a:ext cx="4484367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89" name="yt_shape_13789"/>
          <p:cNvSpPr txBox="1"/>
          <p:nvPr/>
        </p:nvSpPr>
        <p:spPr>
          <a:xfrm>
            <a:off x="540000" y="3293704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790" name="yt_table_13790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799798"/>
              </p:ext>
            </p:extLst>
          </p:nvPr>
        </p:nvGraphicFramePr>
        <p:xfrm>
          <a:off x="540000" y="3925371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3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32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3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图形序号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792" name="yt_shape_13792"/>
          <p:cNvSpPr txBox="1"/>
          <p:nvPr/>
        </p:nvSpPr>
        <p:spPr>
          <a:xfrm>
            <a:off x="540119" y="58957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按上面的方法继续连结下去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个图形中有多少个四边形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个四边形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2471F4-8D00-3F7A-BE50-BB894C706BEC}"/>
              </a:ext>
            </a:extLst>
          </p:cNvPr>
          <p:cNvSpPr txBox="1"/>
          <p:nvPr/>
        </p:nvSpPr>
        <p:spPr>
          <a:xfrm>
            <a:off x="5913744" y="464165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0B029E-90C4-5024-C803-1BBC171BD891}"/>
              </a:ext>
            </a:extLst>
          </p:cNvPr>
          <p:cNvSpPr txBox="1"/>
          <p:nvPr/>
        </p:nvSpPr>
        <p:spPr>
          <a:xfrm>
            <a:off x="8136971" y="464165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9F400A-BB7B-AADD-12C2-EEA0756E790E}"/>
              </a:ext>
            </a:extLst>
          </p:cNvPr>
          <p:cNvSpPr txBox="1"/>
          <p:nvPr/>
        </p:nvSpPr>
        <p:spPr>
          <a:xfrm>
            <a:off x="10350671" y="463213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61FA05-1AFC-6734-3C66-955DC5DACA08}"/>
              </a:ext>
            </a:extLst>
          </p:cNvPr>
          <p:cNvSpPr txBox="1"/>
          <p:nvPr/>
        </p:nvSpPr>
        <p:spPr>
          <a:xfrm>
            <a:off x="5904219" y="519905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89D442-AE73-4242-60D4-4B22745B90CA}"/>
              </a:ext>
            </a:extLst>
          </p:cNvPr>
          <p:cNvSpPr txBox="1"/>
          <p:nvPr/>
        </p:nvSpPr>
        <p:spPr>
          <a:xfrm>
            <a:off x="8136971" y="519905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A1A8DD-DA1D-8D16-844D-AEDCC5F8DE14}"/>
              </a:ext>
            </a:extLst>
          </p:cNvPr>
          <p:cNvSpPr txBox="1"/>
          <p:nvPr/>
        </p:nvSpPr>
        <p:spPr>
          <a:xfrm>
            <a:off x="10312571" y="51990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E9E73F-57DD-9E85-F44F-16BA01F19805}"/>
              </a:ext>
            </a:extLst>
          </p:cNvPr>
          <p:cNvSpPr txBox="1"/>
          <p:nvPr/>
        </p:nvSpPr>
        <p:spPr>
          <a:xfrm>
            <a:off x="450108" y="6324462"/>
            <a:ext cx="8238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个四边形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5" name="yt_shape_13795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794" name="yt_image_137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7" name="yt_shape_13797"/>
          <p:cNvSpPr txBox="1"/>
          <p:nvPr/>
        </p:nvSpPr>
        <p:spPr>
          <a:xfrm>
            <a:off x="540000" y="1350999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设一个多边形的边数为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从这个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边形的一个顶点出发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e92ee"/>
              </a:rPr>
              <a:t>分别连结这个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顶点与其不相邻的顶点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这些线段又把这个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c9459"/>
              </a:rPr>
              <a:t>边形分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割成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9" name="yt_shape_1370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708" name="yt_image_1370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1" name="yt_shape_13711"/>
          <p:cNvSpPr txBox="1"/>
          <p:nvPr/>
        </p:nvSpPr>
        <p:spPr>
          <a:xfrm>
            <a:off x="540000" y="1603297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平面图形</a:t>
            </a:r>
          </a:p>
        </p:txBody>
      </p:sp>
      <p:sp>
        <p:nvSpPr>
          <p:cNvPr id="13712" name="yt_shape_13712"/>
          <p:cNvSpPr txBox="1"/>
          <p:nvPr/>
        </p:nvSpPr>
        <p:spPr>
          <a:xfrm>
            <a:off x="540000" y="2102862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下列各组图形都是平面图形的一组是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3" name="yt_table_137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167645"/>
              </p:ext>
            </p:extLst>
          </p:nvPr>
        </p:nvGraphicFramePr>
        <p:xfrm>
          <a:off x="540056" y="2582165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棱锥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</a:tbl>
          </a:graphicData>
        </a:graphic>
      </p:graphicFrame>
      <p:pic>
        <p:nvPicPr>
          <p:cNvPr id="3" name="yt_shape_1722070957806">
            <a:extLst>
              <a:ext uri="{FF2B5EF4-FFF2-40B4-BE49-F238E27FC236}">
                <a16:creationId xmlns:a16="http://schemas.microsoft.com/office/drawing/2014/main" id="{370A6470-F1F4-9713-F52E-2CE79FA565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CE52AD-D9B5-BF7D-80EA-9FEC04FA351C}"/>
              </a:ext>
            </a:extLst>
          </p:cNvPr>
          <p:cNvSpPr txBox="1"/>
          <p:nvPr/>
        </p:nvSpPr>
        <p:spPr>
          <a:xfrm>
            <a:off x="63173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5" name="yt_shape_13715"/>
          <p:cNvSpPr txBox="1"/>
          <p:nvPr/>
        </p:nvSpPr>
        <p:spPr>
          <a:xfrm>
            <a:off x="540000" y="900000"/>
            <a:ext cx="86097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这个可爱的小猫图案中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没有用到的图形有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17" name="yt_table_1371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090396"/>
              </p:ext>
            </p:extLst>
          </p:nvPr>
        </p:nvGraphicFramePr>
        <p:xfrm>
          <a:off x="540056" y="1379303"/>
          <a:ext cx="1947863" cy="1901952"/>
        </p:xfrm>
        <a:graphic>
          <a:graphicData uri="http://schemas.openxmlformats.org/drawingml/2006/table">
            <a:tbl>
              <a:tblPr/>
              <a:tblGrid>
                <a:gridCol w="1947863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</a:tbl>
          </a:graphicData>
        </a:graphic>
      </p:graphicFrame>
      <p:pic>
        <p:nvPicPr>
          <p:cNvPr id="13716" name="yt_image_13716_skip" title="H_120.8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8602" y="1379303"/>
            <a:ext cx="1541221" cy="153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0672A09-E269-D098-F489-49A84BA76771}"/>
              </a:ext>
            </a:extLst>
          </p:cNvPr>
          <p:cNvSpPr txBox="1"/>
          <p:nvPr/>
        </p:nvSpPr>
        <p:spPr>
          <a:xfrm>
            <a:off x="8146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用简单的平面图形画出三位携手同行的小人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请你仔细观察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5a54,isEnd"/>
              </a:rPr>
              <a:t>图中三角形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20" name="yt_image_13720" title="H_114.0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454" y="2011799"/>
            <a:ext cx="3079090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9A2BDE-837C-BC45-0B97-8B8B63048FE5}"/>
              </a:ext>
            </a:extLst>
          </p:cNvPr>
          <p:cNvSpPr txBox="1"/>
          <p:nvPr/>
        </p:nvSpPr>
        <p:spPr>
          <a:xfrm>
            <a:off x="10597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A7BF17-FD37-2DE0-57EC-51EAD6698D1D}"/>
              </a:ext>
            </a:extLst>
          </p:cNvPr>
          <p:cNvSpPr txBox="1"/>
          <p:nvPr/>
        </p:nvSpPr>
        <p:spPr>
          <a:xfrm>
            <a:off x="30409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659167-C99D-0F0B-C713-FA8F9F0E9482}"/>
              </a:ext>
            </a:extLst>
          </p:cNvPr>
          <p:cNvSpPr txBox="1"/>
          <p:nvPr/>
        </p:nvSpPr>
        <p:spPr>
          <a:xfrm>
            <a:off x="5631709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" name="yt_shape_13722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</a:t>
            </a:r>
          </a:p>
        </p:txBody>
      </p:sp>
      <p:sp>
        <p:nvSpPr>
          <p:cNvPr id="13723" name="yt_shape_1372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由不在同一条直线上的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8e537"/>
              </a:rPr>
              <a:t>条线段首尾顺次相接组成的封闭图形叫做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4" name="yt_table_137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950405"/>
              </p:ext>
            </p:extLst>
          </p:nvPr>
        </p:nvGraphicFramePr>
        <p:xfrm>
          <a:off x="540056" y="2359000"/>
          <a:ext cx="6776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八边形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</a:tbl>
          </a:graphicData>
        </a:graphic>
      </p:graphicFrame>
      <p:sp>
        <p:nvSpPr>
          <p:cNvPr id="13726" name="yt_shape_13726"/>
          <p:cNvSpPr txBox="1"/>
          <p:nvPr/>
        </p:nvSpPr>
        <p:spPr>
          <a:xfrm>
            <a:off x="540000" y="3360554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多边形有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8" name="yt_table_1372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06091"/>
              </p:ext>
            </p:extLst>
          </p:nvPr>
        </p:nvGraphicFramePr>
        <p:xfrm>
          <a:off x="540056" y="449236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8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8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</a:tbl>
          </a:graphicData>
        </a:graphic>
      </p:graphicFrame>
      <p:pic>
        <p:nvPicPr>
          <p:cNvPr id="13727" name="yt_image_13727_skip" title="H_51.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7401" y="3839857"/>
            <a:ext cx="4595760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57879">
            <a:extLst>
              <a:ext uri="{FF2B5EF4-FFF2-40B4-BE49-F238E27FC236}">
                <a16:creationId xmlns:a16="http://schemas.microsoft.com/office/drawing/2014/main" id="{EADC5E74-222A-7801-DB35-AAE6C30037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651DD20-795E-5829-7F20-CB1E2F4CBAFF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AF89F0-9679-0927-BC3B-C65A4E4D1F84}"/>
              </a:ext>
            </a:extLst>
          </p:cNvPr>
          <p:cNvSpPr txBox="1"/>
          <p:nvPr/>
        </p:nvSpPr>
        <p:spPr>
          <a:xfrm>
            <a:off x="5707789" y="33137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0" name="yt_shape_13730"/>
          <p:cNvSpPr txBox="1"/>
          <p:nvPr/>
        </p:nvSpPr>
        <p:spPr>
          <a:xfrm>
            <a:off x="540000" y="90000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写出图中各多边形的名称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31" name="yt_image_13731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7398" y="1531667"/>
            <a:ext cx="469720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A64E2396-F882-1F79-9FC6-6AB73EE7C622}"/>
              </a:ext>
            </a:extLst>
          </p:cNvPr>
          <p:cNvSpPr/>
          <p:nvPr/>
        </p:nvSpPr>
        <p:spPr>
          <a:xfrm>
            <a:off x="3998352" y="2708921"/>
            <a:ext cx="657488" cy="21602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DF20B60-C9D9-204F-1CAC-5FAE172D4177}"/>
              </a:ext>
            </a:extLst>
          </p:cNvPr>
          <p:cNvSpPr/>
          <p:nvPr/>
        </p:nvSpPr>
        <p:spPr>
          <a:xfrm>
            <a:off x="5807968" y="2708920"/>
            <a:ext cx="657488" cy="21602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11C4AD3-BAF2-9465-F4A0-15574FB8BDB7}"/>
              </a:ext>
            </a:extLst>
          </p:cNvPr>
          <p:cNvSpPr/>
          <p:nvPr/>
        </p:nvSpPr>
        <p:spPr>
          <a:xfrm>
            <a:off x="7617584" y="2708920"/>
            <a:ext cx="657488" cy="216024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3" name="yt_shape_13733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多边形的分割</a:t>
            </a:r>
          </a:p>
        </p:txBody>
      </p:sp>
      <p:sp>
        <p:nvSpPr>
          <p:cNvPr id="13734" name="yt_shape_13734"/>
          <p:cNvSpPr txBox="1"/>
          <p:nvPr/>
        </p:nvSpPr>
        <p:spPr>
          <a:xfrm>
            <a:off x="540000" y="1399565"/>
            <a:ext cx="68480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这个五边形至少可分割成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35" name="yt_image_137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9975" y="2031232"/>
            <a:ext cx="1312048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57948">
            <a:extLst>
              <a:ext uri="{FF2B5EF4-FFF2-40B4-BE49-F238E27FC236}">
                <a16:creationId xmlns:a16="http://schemas.microsoft.com/office/drawing/2014/main" id="{EB81733F-D923-618A-AE8E-78640E16AE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378189-FEFA-BA5A-7B5F-9D86BFB04981}"/>
              </a:ext>
            </a:extLst>
          </p:cNvPr>
          <p:cNvSpPr txBox="1"/>
          <p:nvPr/>
        </p:nvSpPr>
        <p:spPr>
          <a:xfrm>
            <a:off x="5402989" y="135275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000" y="900000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38" name="yt_image_13738" title="H_59.58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806" y="1531667"/>
            <a:ext cx="4888386" cy="756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740" name="yt_table_13740" title="H_208.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994957"/>
              </p:ext>
            </p:extLst>
          </p:nvPr>
        </p:nvGraphicFramePr>
        <p:xfrm>
          <a:off x="540000" y="2491318"/>
          <a:ext cx="11111998" cy="2651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177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6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六边形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七边形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从一个顶点引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对角线的条数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9_3e3eb"/>
                        </a:rPr>
                        <a:t>此多边形被对角线分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成的三角形的个数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6063531-D1CE-18C6-2A7E-5068DCB84D75}"/>
              </a:ext>
            </a:extLst>
          </p:cNvPr>
          <p:cNvSpPr txBox="1"/>
          <p:nvPr/>
        </p:nvSpPr>
        <p:spPr>
          <a:xfrm>
            <a:off x="5901218" y="343620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B4E715-8EAC-8FCC-B83F-BC3B88F72205}"/>
              </a:ext>
            </a:extLst>
          </p:cNvPr>
          <p:cNvSpPr txBox="1"/>
          <p:nvPr/>
        </p:nvSpPr>
        <p:spPr>
          <a:xfrm>
            <a:off x="9075289" y="343620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F5DE24-543A-8B70-7478-8E5001A3F51C}"/>
              </a:ext>
            </a:extLst>
          </p:cNvPr>
          <p:cNvSpPr txBox="1"/>
          <p:nvPr/>
        </p:nvSpPr>
        <p:spPr>
          <a:xfrm>
            <a:off x="10433724" y="3436204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F3A0F8-EF99-7C53-89C8-196D970953D6}"/>
              </a:ext>
            </a:extLst>
          </p:cNvPr>
          <p:cNvSpPr txBox="1"/>
          <p:nvPr/>
        </p:nvSpPr>
        <p:spPr>
          <a:xfrm>
            <a:off x="4324397" y="447862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6F2483A-52DB-8930-DA38-B7AA26E8B67B}"/>
              </a:ext>
            </a:extLst>
          </p:cNvPr>
          <p:cNvSpPr txBox="1"/>
          <p:nvPr/>
        </p:nvSpPr>
        <p:spPr>
          <a:xfrm>
            <a:off x="7497779" y="447862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19BE22-1653-68D0-BCB3-9AF851F50E10}"/>
              </a:ext>
            </a:extLst>
          </p:cNvPr>
          <p:cNvSpPr txBox="1"/>
          <p:nvPr/>
        </p:nvSpPr>
        <p:spPr>
          <a:xfrm>
            <a:off x="10433724" y="4478620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2" name="yt_shape_13742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简单平面图形的组合</a:t>
            </a:r>
          </a:p>
        </p:txBody>
      </p:sp>
      <p:sp>
        <p:nvSpPr>
          <p:cNvPr id="13743" name="yt_shape_13743"/>
          <p:cNvSpPr txBox="1"/>
          <p:nvPr/>
        </p:nvSpPr>
        <p:spPr>
          <a:xfrm>
            <a:off x="540000" y="1399565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下列图案全都是由圆组成的是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44" name="yt_image_137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869657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6" name="yt_shape_13746"/>
          <p:cNvSpPr txBox="1"/>
          <p:nvPr/>
        </p:nvSpPr>
        <p:spPr>
          <a:xfrm>
            <a:off x="540119" y="32773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中的平面图形有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中的平面图形有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747" name="yt_image_137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0412" y="4372653"/>
            <a:ext cx="3151175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58026">
            <a:extLst>
              <a:ext uri="{FF2B5EF4-FFF2-40B4-BE49-F238E27FC236}">
                <a16:creationId xmlns:a16="http://schemas.microsoft.com/office/drawing/2014/main" id="{9C1333EB-36C8-3C67-6CEC-B5B7668C95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2BE0B5-EBD3-D1ED-4F92-659D6A1D76CE}"/>
              </a:ext>
            </a:extLst>
          </p:cNvPr>
          <p:cNvSpPr txBox="1"/>
          <p:nvPr/>
        </p:nvSpPr>
        <p:spPr>
          <a:xfrm>
            <a:off x="54029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F51E8E-015F-5D02-1EAF-4A17D4A662A2}"/>
              </a:ext>
            </a:extLst>
          </p:cNvPr>
          <p:cNvSpPr txBox="1"/>
          <p:nvPr/>
        </p:nvSpPr>
        <p:spPr>
          <a:xfrm>
            <a:off x="4945908" y="323052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长方形、圆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DBFBC8-9BC2-7569-9966-95EFE543D08D}"/>
              </a:ext>
            </a:extLst>
          </p:cNvPr>
          <p:cNvSpPr txBox="1"/>
          <p:nvPr/>
        </p:nvSpPr>
        <p:spPr>
          <a:xfrm>
            <a:off x="10127507" y="3230528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7640b"/>
              </a:rPr>
              <a:t>三角形、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2C2E49-893F-7EDB-A549-A86223DD3F53}"/>
              </a:ext>
            </a:extLst>
          </p:cNvPr>
          <p:cNvSpPr txBox="1"/>
          <p:nvPr/>
        </p:nvSpPr>
        <p:spPr>
          <a:xfrm>
            <a:off x="450108" y="3706016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正方形、圆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1139</Words>
  <Application>Microsoft Office PowerPoint</Application>
  <PresentationFormat>宽屏</PresentationFormat>
  <Paragraphs>134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