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08504"/>
            <a:ext cx="12192000" cy="18409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487" y="3145518"/>
            <a:ext cx="965845" cy="438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67608" y="3174129"/>
            <a:ext cx="190487" cy="371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53333" y="3135981"/>
            <a:ext cx="3885714" cy="419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24761" y="3183666"/>
            <a:ext cx="1466666" cy="352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48571" y="3174129"/>
            <a:ext cx="485714" cy="371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20000" y="4165989"/>
            <a:ext cx="333333" cy="4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20000" y="4261361"/>
            <a:ext cx="333333" cy="4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605714" y="4032470"/>
            <a:ext cx="2076190" cy="400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86666" y="4032470"/>
            <a:ext cx="2752380" cy="400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05714" y="4080155"/>
            <a:ext cx="285714" cy="343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120000" y="5072016"/>
            <a:ext cx="333333" cy="4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120000" y="5167387"/>
            <a:ext cx="333333" cy="57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605714" y="4938496"/>
            <a:ext cx="1209523" cy="400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920000" y="5119701"/>
            <a:ext cx="333333" cy="47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320000" y="4986181"/>
            <a:ext cx="409523" cy="371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19999" y="3068960"/>
            <a:ext cx="710345" cy="515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384" y="692697"/>
            <a:ext cx="9145016" cy="21248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564904"/>
            <a:ext cx="5544616" cy="41224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23592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72590" y="2564904"/>
            <a:ext cx="11232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65468" y="2493547"/>
            <a:ext cx="373165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1744" y="3246011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35760" y="4041718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29970" y="4689790"/>
            <a:ext cx="352201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95600" y="5370897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47728" y="5431861"/>
            <a:ext cx="27363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9696" y="598593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1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3962582"/>
            <a:ext cx="2171428" cy="438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03712" y="4000692"/>
            <a:ext cx="911525" cy="36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62857" y="3991165"/>
            <a:ext cx="2171428" cy="371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29523" y="4000692"/>
            <a:ext cx="752380" cy="36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81904" y="5001091"/>
            <a:ext cx="342857" cy="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81904" y="5096368"/>
            <a:ext cx="342857" cy="57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586666" y="4915343"/>
            <a:ext cx="1333333" cy="35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967619" y="4915343"/>
            <a:ext cx="666666" cy="362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314185"/>
            <a:ext cx="2245744" cy="438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7648" y="2314185"/>
            <a:ext cx="6763781" cy="409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20001" y="3238287"/>
            <a:ext cx="335640" cy="390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27649" y="3219234"/>
            <a:ext cx="2620922" cy="438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3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91428" y="4002827"/>
            <a:ext cx="800000" cy="4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58095" y="5032501"/>
            <a:ext cx="638095" cy="400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67619" y="5042035"/>
            <a:ext cx="209523" cy="390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05714" y="5957301"/>
            <a:ext cx="780952" cy="4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10476" y="6167050"/>
            <a:ext cx="380952" cy="572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05714" y="6014506"/>
            <a:ext cx="209523" cy="390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96190" y="1285270"/>
            <a:ext cx="371428" cy="5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81904" y="1142373"/>
            <a:ext cx="209523" cy="390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77142" y="2104549"/>
            <a:ext cx="314285" cy="390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05714" y="2104549"/>
            <a:ext cx="209523" cy="390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72380" y="3085778"/>
            <a:ext cx="200000" cy="381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15238" y="4057481"/>
            <a:ext cx="200000" cy="390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3945986"/>
            <a:ext cx="2142856" cy="43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434284" y="3936451"/>
            <a:ext cx="752381" cy="400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81904" y="3936451"/>
            <a:ext cx="2333333" cy="41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00952" y="4127153"/>
            <a:ext cx="342858" cy="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00952" y="3993662"/>
            <a:ext cx="1466666" cy="343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091428" y="4985315"/>
            <a:ext cx="342857" cy="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91428" y="5080666"/>
            <a:ext cx="342857" cy="5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86666" y="4899499"/>
            <a:ext cx="1333333" cy="343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05714" y="4899499"/>
            <a:ext cx="390476" cy="362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1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3" y="2256597"/>
            <a:ext cx="2190477" cy="438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58095" y="2247073"/>
            <a:ext cx="1104762" cy="390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48571" y="2247073"/>
            <a:ext cx="6533333" cy="476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58095" y="3208996"/>
            <a:ext cx="504761" cy="352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20000" y="4085203"/>
            <a:ext cx="352380" cy="400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58095" y="4094727"/>
            <a:ext cx="1619047" cy="390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72380" y="4085203"/>
            <a:ext cx="914285" cy="485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72380" y="4132823"/>
            <a:ext cx="1076190" cy="371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9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2057398"/>
            <a:ext cx="2190476" cy="438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29523" y="2057398"/>
            <a:ext cx="1152380" cy="39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20000" y="2095519"/>
            <a:ext cx="2714285" cy="352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91428" y="2057398"/>
            <a:ext cx="704761" cy="39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29524" y="2962769"/>
            <a:ext cx="400000" cy="400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29523" y="2962769"/>
            <a:ext cx="2638095" cy="4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3551" y="3048137"/>
            <a:ext cx="751685" cy="43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81903" y="3095779"/>
            <a:ext cx="1123809" cy="343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05713" y="3086251"/>
            <a:ext cx="314286" cy="371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405714" y="3048137"/>
            <a:ext cx="3400000" cy="40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72380" y="3048137"/>
            <a:ext cx="1609523" cy="40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586666" y="3048137"/>
            <a:ext cx="1323809" cy="40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672380" y="4067685"/>
            <a:ext cx="333333" cy="5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672380" y="4172499"/>
            <a:ext cx="333333" cy="4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158095" y="3943815"/>
            <a:ext cx="5771428" cy="39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72380" y="4972892"/>
            <a:ext cx="333333" cy="57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672380" y="5077705"/>
            <a:ext cx="333333" cy="4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158095" y="4849022"/>
            <a:ext cx="2961905" cy="400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139047" y="5153933"/>
            <a:ext cx="161904" cy="104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311865" y="3030381"/>
            <a:ext cx="751685" cy="43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39</cp:revision>
  <dcterms:created xsi:type="dcterms:W3CDTF">2015-09-16T06:52:00Z</dcterms:created>
  <dcterms:modified xsi:type="dcterms:W3CDTF">2024-07-30T16:04:23Z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