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3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855275-678F-42F6-4B37-3A93A1254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43022"/>
            <a:ext cx="12192000" cy="21719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7B5F2-8FF8-9BF3-1AFA-1D1F4BE065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646A72-D820-8D24-45BB-7B93712020BA}"/>
              </a:ext>
            </a:extLst>
          </p:cNvPr>
          <p:cNvSpPr/>
          <p:nvPr/>
        </p:nvSpPr>
        <p:spPr bwMode="auto">
          <a:xfrm>
            <a:off x="3539047" y="2763816"/>
            <a:ext cx="304761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531C79-D244-7773-B1BC-62603BCCE990}"/>
              </a:ext>
            </a:extLst>
          </p:cNvPr>
          <p:cNvSpPr/>
          <p:nvPr/>
        </p:nvSpPr>
        <p:spPr bwMode="auto">
          <a:xfrm>
            <a:off x="4529523" y="2763816"/>
            <a:ext cx="295238" cy="343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8BCD1A-8E58-4EF4-7F35-7E5DB5C6E4F3}"/>
              </a:ext>
            </a:extLst>
          </p:cNvPr>
          <p:cNvSpPr/>
          <p:nvPr/>
        </p:nvSpPr>
        <p:spPr bwMode="auto">
          <a:xfrm>
            <a:off x="5510476" y="2763816"/>
            <a:ext cx="323809" cy="343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C1A298-F81E-C142-747E-C442398E88A0}"/>
              </a:ext>
            </a:extLst>
          </p:cNvPr>
          <p:cNvSpPr/>
          <p:nvPr/>
        </p:nvSpPr>
        <p:spPr bwMode="auto">
          <a:xfrm>
            <a:off x="6548571" y="2763816"/>
            <a:ext cx="190476" cy="343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C2BAD9-C67A-D3F6-0C8B-B3F98DB4B510}"/>
              </a:ext>
            </a:extLst>
          </p:cNvPr>
          <p:cNvSpPr/>
          <p:nvPr/>
        </p:nvSpPr>
        <p:spPr bwMode="auto">
          <a:xfrm>
            <a:off x="681904" y="2992681"/>
            <a:ext cx="1790476" cy="43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5B3528-D8FF-92F8-C4D3-04A83CEBFB1A}"/>
              </a:ext>
            </a:extLst>
          </p:cNvPr>
          <p:cNvSpPr/>
          <p:nvPr/>
        </p:nvSpPr>
        <p:spPr bwMode="auto">
          <a:xfrm>
            <a:off x="2529523" y="3116650"/>
            <a:ext cx="342857" cy="57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19DCF2-27E9-12FA-ADAA-370373DAA396}"/>
              </a:ext>
            </a:extLst>
          </p:cNvPr>
          <p:cNvSpPr/>
          <p:nvPr/>
        </p:nvSpPr>
        <p:spPr bwMode="auto">
          <a:xfrm>
            <a:off x="2529523" y="3221546"/>
            <a:ext cx="342857" cy="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385FAD-C4B0-EDDD-EB54-EDB99ED614B0}"/>
              </a:ext>
            </a:extLst>
          </p:cNvPr>
          <p:cNvSpPr/>
          <p:nvPr/>
        </p:nvSpPr>
        <p:spPr bwMode="auto">
          <a:xfrm>
            <a:off x="3024761" y="3164330"/>
            <a:ext cx="342857" cy="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F8D2A7-C156-4452-AC1B-7ECE69EFF9EB}"/>
              </a:ext>
            </a:extLst>
          </p:cNvPr>
          <p:cNvSpPr/>
          <p:nvPr/>
        </p:nvSpPr>
        <p:spPr bwMode="auto">
          <a:xfrm>
            <a:off x="3443809" y="3192938"/>
            <a:ext cx="495238" cy="3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CB44C9-B692-D941-197B-584C1981BC97}"/>
              </a:ext>
            </a:extLst>
          </p:cNvPr>
          <p:cNvSpPr/>
          <p:nvPr/>
        </p:nvSpPr>
        <p:spPr bwMode="auto">
          <a:xfrm>
            <a:off x="4034285" y="3068969"/>
            <a:ext cx="304761" cy="257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443AB3-7C0E-45D4-D239-14495FF555C4}"/>
              </a:ext>
            </a:extLst>
          </p:cNvPr>
          <p:cNvSpPr/>
          <p:nvPr/>
        </p:nvSpPr>
        <p:spPr bwMode="auto">
          <a:xfrm>
            <a:off x="4434285" y="3192938"/>
            <a:ext cx="495238" cy="3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2D2E2F-97C9-CF97-9585-4C9C408E8EFC}"/>
              </a:ext>
            </a:extLst>
          </p:cNvPr>
          <p:cNvSpPr/>
          <p:nvPr/>
        </p:nvSpPr>
        <p:spPr bwMode="auto">
          <a:xfrm>
            <a:off x="5024761" y="3068969"/>
            <a:ext cx="304761" cy="257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9BAD4F6-6EA8-0984-954B-4188333A476D}"/>
              </a:ext>
            </a:extLst>
          </p:cNvPr>
          <p:cNvSpPr/>
          <p:nvPr/>
        </p:nvSpPr>
        <p:spPr bwMode="auto">
          <a:xfrm>
            <a:off x="5415238" y="3192938"/>
            <a:ext cx="504761" cy="3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3EE9B9-73B5-5AE0-2C88-E84239EA1421}"/>
              </a:ext>
            </a:extLst>
          </p:cNvPr>
          <p:cNvSpPr/>
          <p:nvPr/>
        </p:nvSpPr>
        <p:spPr bwMode="auto">
          <a:xfrm>
            <a:off x="6015238" y="3068969"/>
            <a:ext cx="295238" cy="257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FC5994E-BCB5-11B7-43A3-1B3B19240E04}"/>
              </a:ext>
            </a:extLst>
          </p:cNvPr>
          <p:cNvSpPr/>
          <p:nvPr/>
        </p:nvSpPr>
        <p:spPr bwMode="auto">
          <a:xfrm>
            <a:off x="6405714" y="3192938"/>
            <a:ext cx="504761" cy="3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42BDEA2-7CB1-1436-6125-49A84DC35D87}"/>
              </a:ext>
            </a:extLst>
          </p:cNvPr>
          <p:cNvSpPr/>
          <p:nvPr/>
        </p:nvSpPr>
        <p:spPr bwMode="auto">
          <a:xfrm>
            <a:off x="3548571" y="3307371"/>
            <a:ext cx="295238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B143E83-2895-19BC-6662-0C0864883861}"/>
              </a:ext>
            </a:extLst>
          </p:cNvPr>
          <p:cNvSpPr/>
          <p:nvPr/>
        </p:nvSpPr>
        <p:spPr bwMode="auto">
          <a:xfrm>
            <a:off x="4539047" y="3307371"/>
            <a:ext cx="285714" cy="343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38E783F-DCC6-E2FF-0623-B0BBD67104BB}"/>
              </a:ext>
            </a:extLst>
          </p:cNvPr>
          <p:cNvSpPr/>
          <p:nvPr/>
        </p:nvSpPr>
        <p:spPr bwMode="auto">
          <a:xfrm>
            <a:off x="5529523" y="3307371"/>
            <a:ext cx="285714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67D2437-7989-5533-8499-787ADF311BA2}"/>
              </a:ext>
            </a:extLst>
          </p:cNvPr>
          <p:cNvSpPr/>
          <p:nvPr/>
        </p:nvSpPr>
        <p:spPr bwMode="auto">
          <a:xfrm>
            <a:off x="6510476" y="3307371"/>
            <a:ext cx="304761" cy="352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E44C59A-E456-4EFD-321C-3096255F6FC5}"/>
              </a:ext>
            </a:extLst>
          </p:cNvPr>
          <p:cNvSpPr/>
          <p:nvPr/>
        </p:nvSpPr>
        <p:spPr bwMode="auto">
          <a:xfrm>
            <a:off x="3472380" y="4146543"/>
            <a:ext cx="523809" cy="343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90AD498-C653-795F-CFA4-E0D1D2BE65A3}"/>
              </a:ext>
            </a:extLst>
          </p:cNvPr>
          <p:cNvSpPr/>
          <p:nvPr/>
        </p:nvSpPr>
        <p:spPr bwMode="auto">
          <a:xfrm>
            <a:off x="2529523" y="4499376"/>
            <a:ext cx="342857" cy="57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BD5A1DB-EB6D-50BD-0E85-D3B0FA7A376F}"/>
              </a:ext>
            </a:extLst>
          </p:cNvPr>
          <p:cNvSpPr/>
          <p:nvPr/>
        </p:nvSpPr>
        <p:spPr bwMode="auto">
          <a:xfrm>
            <a:off x="2529523" y="4604273"/>
            <a:ext cx="342857" cy="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A71037D-1AD8-8E14-530C-CBC36C131DF7}"/>
              </a:ext>
            </a:extLst>
          </p:cNvPr>
          <p:cNvSpPr/>
          <p:nvPr/>
        </p:nvSpPr>
        <p:spPr bwMode="auto">
          <a:xfrm>
            <a:off x="3024761" y="4547057"/>
            <a:ext cx="342857" cy="57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9E948EB-8182-311C-8853-468BE0CB1C82}"/>
              </a:ext>
            </a:extLst>
          </p:cNvPr>
          <p:cNvSpPr/>
          <p:nvPr/>
        </p:nvSpPr>
        <p:spPr bwMode="auto">
          <a:xfrm>
            <a:off x="3443809" y="4585201"/>
            <a:ext cx="542857" cy="3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5F5E8E6-0F0A-86A5-F816-22C057185F36}"/>
              </a:ext>
            </a:extLst>
          </p:cNvPr>
          <p:cNvSpPr/>
          <p:nvPr/>
        </p:nvSpPr>
        <p:spPr bwMode="auto">
          <a:xfrm>
            <a:off x="3443809" y="4680561"/>
            <a:ext cx="685714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8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1C213-4D02-41E3-FE67-6393A608D1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832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24883C-1BB4-DB1D-3A47-A8CB55865C2A}"/>
              </a:ext>
            </a:extLst>
          </p:cNvPr>
          <p:cNvSpPr/>
          <p:nvPr/>
        </p:nvSpPr>
        <p:spPr bwMode="auto">
          <a:xfrm>
            <a:off x="4963232" y="2808680"/>
            <a:ext cx="286579" cy="342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24E5EF-5EC8-9DEA-A4D9-A8BD484FA7C7}"/>
              </a:ext>
            </a:extLst>
          </p:cNvPr>
          <p:cNvSpPr/>
          <p:nvPr/>
        </p:nvSpPr>
        <p:spPr bwMode="auto">
          <a:xfrm>
            <a:off x="5952395" y="2808680"/>
            <a:ext cx="305069" cy="342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E27604-6F68-D3E7-0E31-BFBFB16DEE6C}"/>
              </a:ext>
            </a:extLst>
          </p:cNvPr>
          <p:cNvSpPr/>
          <p:nvPr/>
        </p:nvSpPr>
        <p:spPr bwMode="auto">
          <a:xfrm>
            <a:off x="6987781" y="2817935"/>
            <a:ext cx="184890" cy="333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5851EF-F764-F897-3491-7077438363A2}"/>
              </a:ext>
            </a:extLst>
          </p:cNvPr>
          <p:cNvSpPr/>
          <p:nvPr/>
        </p:nvSpPr>
        <p:spPr bwMode="auto">
          <a:xfrm>
            <a:off x="4260649" y="3086346"/>
            <a:ext cx="129423" cy="74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27EFF7-D45C-E47D-F9E3-078DFB67B629}"/>
              </a:ext>
            </a:extLst>
          </p:cNvPr>
          <p:cNvSpPr/>
          <p:nvPr/>
        </p:nvSpPr>
        <p:spPr bwMode="auto">
          <a:xfrm>
            <a:off x="683021" y="3040068"/>
            <a:ext cx="1737968" cy="42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3BCDAD-436F-AD7B-DA9E-40402B35C50E}"/>
              </a:ext>
            </a:extLst>
          </p:cNvPr>
          <p:cNvSpPr/>
          <p:nvPr/>
        </p:nvSpPr>
        <p:spPr bwMode="auto">
          <a:xfrm>
            <a:off x="2476458" y="3067834"/>
            <a:ext cx="416002" cy="37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9496B0A-F335-CE87-B265-2F4459DA6C0B}"/>
              </a:ext>
            </a:extLst>
          </p:cNvPr>
          <p:cNvSpPr/>
          <p:nvPr/>
        </p:nvSpPr>
        <p:spPr bwMode="auto">
          <a:xfrm>
            <a:off x="2929440" y="2864213"/>
            <a:ext cx="2440552" cy="823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2B9360-CEEB-1D50-ED69-B263AE6EDF69}"/>
              </a:ext>
            </a:extLst>
          </p:cNvPr>
          <p:cNvSpPr/>
          <p:nvPr/>
        </p:nvSpPr>
        <p:spPr bwMode="auto">
          <a:xfrm>
            <a:off x="4260649" y="3326989"/>
            <a:ext cx="129423" cy="74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D1BB8E-102A-88FC-6827-71FC4BAD85E2}"/>
              </a:ext>
            </a:extLst>
          </p:cNvPr>
          <p:cNvSpPr/>
          <p:nvPr/>
        </p:nvSpPr>
        <p:spPr bwMode="auto">
          <a:xfrm>
            <a:off x="5434703" y="3206667"/>
            <a:ext cx="332802" cy="46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BDF0A1D-EFB6-68F8-B574-2069F0CA389B}"/>
              </a:ext>
            </a:extLst>
          </p:cNvPr>
          <p:cNvSpPr/>
          <p:nvPr/>
        </p:nvSpPr>
        <p:spPr bwMode="auto">
          <a:xfrm>
            <a:off x="5841461" y="3243689"/>
            <a:ext cx="526937" cy="37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AE7195-7474-CC41-3BA6-A2290C8B9A8E}"/>
              </a:ext>
            </a:extLst>
          </p:cNvPr>
          <p:cNvSpPr/>
          <p:nvPr/>
        </p:nvSpPr>
        <p:spPr bwMode="auto">
          <a:xfrm>
            <a:off x="6433110" y="3086346"/>
            <a:ext cx="342047" cy="286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12D9A5-04D7-8EA6-FFAA-9429FB27556D}"/>
              </a:ext>
            </a:extLst>
          </p:cNvPr>
          <p:cNvSpPr/>
          <p:nvPr/>
        </p:nvSpPr>
        <p:spPr bwMode="auto">
          <a:xfrm>
            <a:off x="6839869" y="2873469"/>
            <a:ext cx="767295" cy="81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9461C1D-B467-DB7E-D72B-1A8773CAF72B}"/>
              </a:ext>
            </a:extLst>
          </p:cNvPr>
          <p:cNvSpPr/>
          <p:nvPr/>
        </p:nvSpPr>
        <p:spPr bwMode="auto">
          <a:xfrm>
            <a:off x="5869195" y="3345500"/>
            <a:ext cx="489959" cy="342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C389E76-3E67-F66E-27B6-0389E65EBDFC}"/>
              </a:ext>
            </a:extLst>
          </p:cNvPr>
          <p:cNvSpPr/>
          <p:nvPr/>
        </p:nvSpPr>
        <p:spPr bwMode="auto">
          <a:xfrm>
            <a:off x="4695141" y="4169241"/>
            <a:ext cx="194134" cy="333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C374546-5976-0394-4EED-3F5F49673FA6}"/>
              </a:ext>
            </a:extLst>
          </p:cNvPr>
          <p:cNvSpPr/>
          <p:nvPr/>
        </p:nvSpPr>
        <p:spPr bwMode="auto">
          <a:xfrm>
            <a:off x="4260649" y="4428396"/>
            <a:ext cx="129423" cy="74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703E2FE-A62D-6F97-2574-43B5353A3F1A}"/>
              </a:ext>
            </a:extLst>
          </p:cNvPr>
          <p:cNvSpPr/>
          <p:nvPr/>
        </p:nvSpPr>
        <p:spPr bwMode="auto">
          <a:xfrm>
            <a:off x="2476458" y="4409885"/>
            <a:ext cx="416002" cy="37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2BE5348-9F86-1743-B5E8-8451F3029447}"/>
              </a:ext>
            </a:extLst>
          </p:cNvPr>
          <p:cNvSpPr/>
          <p:nvPr/>
        </p:nvSpPr>
        <p:spPr bwMode="auto">
          <a:xfrm>
            <a:off x="2892460" y="4419140"/>
            <a:ext cx="2153973" cy="36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45C2D17-E80D-AB7B-945D-667ADADA1282}"/>
              </a:ext>
            </a:extLst>
          </p:cNvPr>
          <p:cNvSpPr/>
          <p:nvPr/>
        </p:nvSpPr>
        <p:spPr bwMode="auto">
          <a:xfrm>
            <a:off x="4260649" y="4669040"/>
            <a:ext cx="129423" cy="74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9A8E2D9-48D8-B03A-3E70-807A8914F27B}"/>
              </a:ext>
            </a:extLst>
          </p:cNvPr>
          <p:cNvSpPr/>
          <p:nvPr/>
        </p:nvSpPr>
        <p:spPr bwMode="auto">
          <a:xfrm>
            <a:off x="4658163" y="4687551"/>
            <a:ext cx="305069" cy="342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8E86A4E-7E1A-1C5D-E707-12823F592907}"/>
              </a:ext>
            </a:extLst>
          </p:cNvPr>
          <p:cNvSpPr/>
          <p:nvPr/>
        </p:nvSpPr>
        <p:spPr bwMode="auto">
          <a:xfrm>
            <a:off x="2476457" y="5585336"/>
            <a:ext cx="332802" cy="55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6C2A29D-53BF-78D1-2DA8-1D83AC5A62D6}"/>
              </a:ext>
            </a:extLst>
          </p:cNvPr>
          <p:cNvSpPr/>
          <p:nvPr/>
        </p:nvSpPr>
        <p:spPr bwMode="auto">
          <a:xfrm>
            <a:off x="2476457" y="5687147"/>
            <a:ext cx="332802" cy="46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FADCC63-1492-33F2-B02D-BFC698D3E763}"/>
              </a:ext>
            </a:extLst>
          </p:cNvPr>
          <p:cNvSpPr/>
          <p:nvPr/>
        </p:nvSpPr>
        <p:spPr bwMode="auto">
          <a:xfrm>
            <a:off x="2957172" y="5640869"/>
            <a:ext cx="332802" cy="46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19CBE2B-D299-0484-16B7-6DB9368080E4}"/>
              </a:ext>
            </a:extLst>
          </p:cNvPr>
          <p:cNvSpPr/>
          <p:nvPr/>
        </p:nvSpPr>
        <p:spPr bwMode="auto">
          <a:xfrm>
            <a:off x="3345442" y="5511292"/>
            <a:ext cx="647116" cy="351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1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37923-68D9-EFE1-78D6-FD73E37E5D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0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6EB09-CFBE-0117-2FCE-4EF9E9B0379B}"/>
              </a:ext>
            </a:extLst>
          </p:cNvPr>
          <p:cNvSpPr/>
          <p:nvPr/>
        </p:nvSpPr>
        <p:spPr bwMode="auto">
          <a:xfrm>
            <a:off x="3100952" y="2898459"/>
            <a:ext cx="190476" cy="343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2A0299-2D81-3A6D-EB3A-0860CDE1576A}"/>
              </a:ext>
            </a:extLst>
          </p:cNvPr>
          <p:cNvSpPr/>
          <p:nvPr/>
        </p:nvSpPr>
        <p:spPr bwMode="auto">
          <a:xfrm>
            <a:off x="5758095" y="2898459"/>
            <a:ext cx="285714" cy="35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D76D21-1ADB-EFEE-AFA6-53EB6BB6D958}"/>
              </a:ext>
            </a:extLst>
          </p:cNvPr>
          <p:cNvSpPr/>
          <p:nvPr/>
        </p:nvSpPr>
        <p:spPr bwMode="auto">
          <a:xfrm>
            <a:off x="8453333" y="2898459"/>
            <a:ext cx="200000" cy="343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342D46-0349-6B57-4927-FDA4EB539C78}"/>
              </a:ext>
            </a:extLst>
          </p:cNvPr>
          <p:cNvSpPr/>
          <p:nvPr/>
        </p:nvSpPr>
        <p:spPr bwMode="auto">
          <a:xfrm>
            <a:off x="681904" y="3127451"/>
            <a:ext cx="1790476" cy="438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EEC9AE-0ED6-7329-01B2-018E26712B89}"/>
              </a:ext>
            </a:extLst>
          </p:cNvPr>
          <p:cNvSpPr/>
          <p:nvPr/>
        </p:nvSpPr>
        <p:spPr bwMode="auto">
          <a:xfrm>
            <a:off x="2529523" y="3251487"/>
            <a:ext cx="342857" cy="5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B6E732-E6BB-E0B3-985D-B4C5D1EE9719}"/>
              </a:ext>
            </a:extLst>
          </p:cNvPr>
          <p:cNvSpPr/>
          <p:nvPr/>
        </p:nvSpPr>
        <p:spPr bwMode="auto">
          <a:xfrm>
            <a:off x="2529523" y="3356442"/>
            <a:ext cx="342857" cy="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9CE266-2DD5-68DB-A3AD-3BFA26028481}"/>
              </a:ext>
            </a:extLst>
          </p:cNvPr>
          <p:cNvSpPr/>
          <p:nvPr/>
        </p:nvSpPr>
        <p:spPr bwMode="auto">
          <a:xfrm>
            <a:off x="2948571" y="3156074"/>
            <a:ext cx="3180952" cy="381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5C843F-E5BE-8520-C36F-BDC9C71547E5}"/>
              </a:ext>
            </a:extLst>
          </p:cNvPr>
          <p:cNvSpPr/>
          <p:nvPr/>
        </p:nvSpPr>
        <p:spPr bwMode="auto">
          <a:xfrm>
            <a:off x="6224761" y="3156074"/>
            <a:ext cx="2580952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13CD63-FEA4-AC45-BB47-28E2767FE9D4}"/>
              </a:ext>
            </a:extLst>
          </p:cNvPr>
          <p:cNvSpPr/>
          <p:nvPr/>
        </p:nvSpPr>
        <p:spPr bwMode="auto">
          <a:xfrm>
            <a:off x="8900952" y="3156074"/>
            <a:ext cx="1638095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859651-E498-6642-2CF9-B6998E12388A}"/>
              </a:ext>
            </a:extLst>
          </p:cNvPr>
          <p:cNvSpPr/>
          <p:nvPr/>
        </p:nvSpPr>
        <p:spPr bwMode="auto">
          <a:xfrm>
            <a:off x="3072380" y="3442313"/>
            <a:ext cx="285714" cy="343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86C4F3-4935-3651-A688-E9C957BCB38A}"/>
              </a:ext>
            </a:extLst>
          </p:cNvPr>
          <p:cNvSpPr/>
          <p:nvPr/>
        </p:nvSpPr>
        <p:spPr bwMode="auto">
          <a:xfrm>
            <a:off x="5748571" y="3442313"/>
            <a:ext cx="295238" cy="35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87E53B-3532-103E-FC2C-A30D503C41B4}"/>
              </a:ext>
            </a:extLst>
          </p:cNvPr>
          <p:cNvSpPr/>
          <p:nvPr/>
        </p:nvSpPr>
        <p:spPr bwMode="auto">
          <a:xfrm>
            <a:off x="8415238" y="3442313"/>
            <a:ext cx="314285" cy="343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FD0CDBA-D3AB-45DB-D4EB-367FCB98E16F}"/>
              </a:ext>
            </a:extLst>
          </p:cNvPr>
          <p:cNvSpPr/>
          <p:nvPr/>
        </p:nvSpPr>
        <p:spPr bwMode="auto">
          <a:xfrm>
            <a:off x="2529523" y="4367819"/>
            <a:ext cx="342857" cy="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50F73FF-94E8-F0AB-0728-C2008CF8CDDC}"/>
              </a:ext>
            </a:extLst>
          </p:cNvPr>
          <p:cNvSpPr/>
          <p:nvPr/>
        </p:nvSpPr>
        <p:spPr bwMode="auto">
          <a:xfrm>
            <a:off x="2529523" y="4463232"/>
            <a:ext cx="342857" cy="5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EA400FB-FE7B-ACD7-DDEB-EDEE1BEBE667}"/>
              </a:ext>
            </a:extLst>
          </p:cNvPr>
          <p:cNvSpPr/>
          <p:nvPr/>
        </p:nvSpPr>
        <p:spPr bwMode="auto">
          <a:xfrm>
            <a:off x="3024761" y="4415525"/>
            <a:ext cx="342857" cy="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44A8945-F56D-D6A2-743D-35AAD186B6E7}"/>
              </a:ext>
            </a:extLst>
          </p:cNvPr>
          <p:cNvSpPr/>
          <p:nvPr/>
        </p:nvSpPr>
        <p:spPr bwMode="auto">
          <a:xfrm>
            <a:off x="3453333" y="4281947"/>
            <a:ext cx="2247619" cy="35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55DDDF7-DB40-A50C-0CD1-C582B05BED64}"/>
              </a:ext>
            </a:extLst>
          </p:cNvPr>
          <p:cNvSpPr/>
          <p:nvPr/>
        </p:nvSpPr>
        <p:spPr bwMode="auto">
          <a:xfrm>
            <a:off x="2529523" y="5207453"/>
            <a:ext cx="342857" cy="5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4836D69-F6B8-60E9-0800-AE4BDBB49C90}"/>
              </a:ext>
            </a:extLst>
          </p:cNvPr>
          <p:cNvSpPr/>
          <p:nvPr/>
        </p:nvSpPr>
        <p:spPr bwMode="auto">
          <a:xfrm>
            <a:off x="2529523" y="5302866"/>
            <a:ext cx="342857" cy="57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0DE8F21-24BE-7226-37D5-976CE7B39EA2}"/>
              </a:ext>
            </a:extLst>
          </p:cNvPr>
          <p:cNvSpPr/>
          <p:nvPr/>
        </p:nvSpPr>
        <p:spPr bwMode="auto">
          <a:xfrm>
            <a:off x="3024761" y="5121581"/>
            <a:ext cx="819047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35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DD50F-B02B-8EAE-6B66-1A97CF3B5A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5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442BDE-BBA1-716B-FB45-CE354AF0ADE3}"/>
              </a:ext>
            </a:extLst>
          </p:cNvPr>
          <p:cNvSpPr/>
          <p:nvPr/>
        </p:nvSpPr>
        <p:spPr bwMode="auto">
          <a:xfrm>
            <a:off x="3615238" y="3506129"/>
            <a:ext cx="285714" cy="352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AEF4FC-11E1-C0A4-C251-CAC4DA1AEF30}"/>
              </a:ext>
            </a:extLst>
          </p:cNvPr>
          <p:cNvSpPr/>
          <p:nvPr/>
        </p:nvSpPr>
        <p:spPr bwMode="auto">
          <a:xfrm>
            <a:off x="4605714" y="3506129"/>
            <a:ext cx="304761" cy="352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779708-208E-1B3B-2117-BEDE182ED454}"/>
              </a:ext>
            </a:extLst>
          </p:cNvPr>
          <p:cNvSpPr/>
          <p:nvPr/>
        </p:nvSpPr>
        <p:spPr bwMode="auto">
          <a:xfrm>
            <a:off x="1281904" y="3734866"/>
            <a:ext cx="1742857" cy="438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AE7C70-A3FB-C9CE-8BCC-1D863B7AAAAB}"/>
              </a:ext>
            </a:extLst>
          </p:cNvPr>
          <p:cNvSpPr/>
          <p:nvPr/>
        </p:nvSpPr>
        <p:spPr bwMode="auto">
          <a:xfrm>
            <a:off x="3081904" y="3858765"/>
            <a:ext cx="342857" cy="57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37DA3E-567D-0E2B-8B69-E388BCC82951}"/>
              </a:ext>
            </a:extLst>
          </p:cNvPr>
          <p:cNvSpPr/>
          <p:nvPr/>
        </p:nvSpPr>
        <p:spPr bwMode="auto">
          <a:xfrm>
            <a:off x="3081904" y="3963603"/>
            <a:ext cx="342857" cy="4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79DC44-7644-0DBC-CE52-0807ECC57CC4}"/>
              </a:ext>
            </a:extLst>
          </p:cNvPr>
          <p:cNvSpPr/>
          <p:nvPr/>
        </p:nvSpPr>
        <p:spPr bwMode="auto">
          <a:xfrm>
            <a:off x="3500952" y="3944541"/>
            <a:ext cx="504761" cy="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19AF47-EFB6-5CBD-6FD7-CF88B2833C31}"/>
              </a:ext>
            </a:extLst>
          </p:cNvPr>
          <p:cNvSpPr/>
          <p:nvPr/>
        </p:nvSpPr>
        <p:spPr bwMode="auto">
          <a:xfrm>
            <a:off x="4100952" y="3811111"/>
            <a:ext cx="295238" cy="25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3E59D0-6CDF-E929-B318-B88D664C7363}"/>
              </a:ext>
            </a:extLst>
          </p:cNvPr>
          <p:cNvSpPr/>
          <p:nvPr/>
        </p:nvSpPr>
        <p:spPr bwMode="auto">
          <a:xfrm>
            <a:off x="4491428" y="3944541"/>
            <a:ext cx="533333" cy="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2EDAA8-2706-F4B4-CC14-3DB7670ABFEF}"/>
              </a:ext>
            </a:extLst>
          </p:cNvPr>
          <p:cNvSpPr/>
          <p:nvPr/>
        </p:nvSpPr>
        <p:spPr bwMode="auto">
          <a:xfrm>
            <a:off x="3615238" y="4058910"/>
            <a:ext cx="295238" cy="352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11610B-F471-E5EF-C34E-5875F85AD7A8}"/>
              </a:ext>
            </a:extLst>
          </p:cNvPr>
          <p:cNvSpPr/>
          <p:nvPr/>
        </p:nvSpPr>
        <p:spPr bwMode="auto">
          <a:xfrm>
            <a:off x="4520000" y="4058910"/>
            <a:ext cx="514285" cy="352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2FF935A-7BA7-C4E7-4522-BC2AAA0CF677}"/>
              </a:ext>
            </a:extLst>
          </p:cNvPr>
          <p:cNvSpPr/>
          <p:nvPr/>
        </p:nvSpPr>
        <p:spPr bwMode="auto">
          <a:xfrm>
            <a:off x="3643809" y="4888082"/>
            <a:ext cx="190476" cy="34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EB837D9-D7D9-6891-41F1-D0767AA7677A}"/>
              </a:ext>
            </a:extLst>
          </p:cNvPr>
          <p:cNvSpPr/>
          <p:nvPr/>
        </p:nvSpPr>
        <p:spPr bwMode="auto">
          <a:xfrm>
            <a:off x="3081904" y="5250249"/>
            <a:ext cx="342857" cy="4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4555D99-4009-EE1C-BF74-FB4B5B1BC506}"/>
              </a:ext>
            </a:extLst>
          </p:cNvPr>
          <p:cNvSpPr/>
          <p:nvPr/>
        </p:nvSpPr>
        <p:spPr bwMode="auto">
          <a:xfrm>
            <a:off x="3081904" y="5345556"/>
            <a:ext cx="342857" cy="4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08058F2-A4BB-9574-B25C-A89B91A2292D}"/>
              </a:ext>
            </a:extLst>
          </p:cNvPr>
          <p:cNvSpPr/>
          <p:nvPr/>
        </p:nvSpPr>
        <p:spPr bwMode="auto">
          <a:xfrm>
            <a:off x="3500952" y="5326495"/>
            <a:ext cx="504761" cy="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825611B-94A5-658A-49AB-9466742A591A}"/>
              </a:ext>
            </a:extLst>
          </p:cNvPr>
          <p:cNvSpPr/>
          <p:nvPr/>
        </p:nvSpPr>
        <p:spPr bwMode="auto">
          <a:xfrm>
            <a:off x="3605714" y="5421802"/>
            <a:ext cx="542857" cy="352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A9E0B-0A9B-D6F2-94A6-07DA166BF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C75B0C-DB06-1354-816F-B6D36AC4B446}"/>
              </a:ext>
            </a:extLst>
          </p:cNvPr>
          <p:cNvSpPr/>
          <p:nvPr/>
        </p:nvSpPr>
        <p:spPr bwMode="auto">
          <a:xfrm>
            <a:off x="3824761" y="2647422"/>
            <a:ext cx="285714" cy="342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2DD8B4-F0DA-8E1C-7DD8-92E22018741B}"/>
              </a:ext>
            </a:extLst>
          </p:cNvPr>
          <p:cNvSpPr/>
          <p:nvPr/>
        </p:nvSpPr>
        <p:spPr bwMode="auto">
          <a:xfrm>
            <a:off x="4824761" y="2637896"/>
            <a:ext cx="295238" cy="352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FFD1A4-5866-D883-43DB-48EB143974A6}"/>
              </a:ext>
            </a:extLst>
          </p:cNvPr>
          <p:cNvSpPr/>
          <p:nvPr/>
        </p:nvSpPr>
        <p:spPr bwMode="auto">
          <a:xfrm>
            <a:off x="681904" y="2876041"/>
            <a:ext cx="1780952" cy="43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2189C9-995F-9CA0-6B27-5370D72367C6}"/>
              </a:ext>
            </a:extLst>
          </p:cNvPr>
          <p:cNvSpPr/>
          <p:nvPr/>
        </p:nvSpPr>
        <p:spPr bwMode="auto">
          <a:xfrm>
            <a:off x="2520000" y="2999876"/>
            <a:ext cx="342857" cy="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ABABD1-168E-49D1-8EBC-6618628D0CC6}"/>
              </a:ext>
            </a:extLst>
          </p:cNvPr>
          <p:cNvSpPr/>
          <p:nvPr/>
        </p:nvSpPr>
        <p:spPr bwMode="auto">
          <a:xfrm>
            <a:off x="2520000" y="3095134"/>
            <a:ext cx="342857" cy="57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77D290-46A2-E8EA-1534-30AC50D15827}"/>
              </a:ext>
            </a:extLst>
          </p:cNvPr>
          <p:cNvSpPr/>
          <p:nvPr/>
        </p:nvSpPr>
        <p:spPr bwMode="auto">
          <a:xfrm>
            <a:off x="3024761" y="2685525"/>
            <a:ext cx="1209523" cy="857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019153-5147-2B56-BB0E-74D0C057F292}"/>
              </a:ext>
            </a:extLst>
          </p:cNvPr>
          <p:cNvSpPr/>
          <p:nvPr/>
        </p:nvSpPr>
        <p:spPr bwMode="auto">
          <a:xfrm>
            <a:off x="4329523" y="2942721"/>
            <a:ext cx="295238" cy="266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1DDD46-5D7F-7EB4-B88A-E28ACC3657AF}"/>
              </a:ext>
            </a:extLst>
          </p:cNvPr>
          <p:cNvSpPr/>
          <p:nvPr/>
        </p:nvSpPr>
        <p:spPr bwMode="auto">
          <a:xfrm>
            <a:off x="4720000" y="2695051"/>
            <a:ext cx="752380" cy="80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A230C9-8365-5184-D4F0-7A5C8EE74E27}"/>
              </a:ext>
            </a:extLst>
          </p:cNvPr>
          <p:cNvSpPr/>
          <p:nvPr/>
        </p:nvSpPr>
        <p:spPr bwMode="auto">
          <a:xfrm>
            <a:off x="4815238" y="3190392"/>
            <a:ext cx="285714" cy="352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4FE532-EB80-2968-FDCA-8549A235AEBC}"/>
              </a:ext>
            </a:extLst>
          </p:cNvPr>
          <p:cNvSpPr/>
          <p:nvPr/>
        </p:nvSpPr>
        <p:spPr bwMode="auto">
          <a:xfrm>
            <a:off x="2520000" y="4104866"/>
            <a:ext cx="342857" cy="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3ECBCA-A62A-7E3A-31B5-24C2D77091FB}"/>
              </a:ext>
            </a:extLst>
          </p:cNvPr>
          <p:cNvSpPr/>
          <p:nvPr/>
        </p:nvSpPr>
        <p:spPr bwMode="auto">
          <a:xfrm>
            <a:off x="2520000" y="4200124"/>
            <a:ext cx="342857" cy="47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3B40C1A-5A9A-EE3C-929F-5F6A21CAB9B8}"/>
              </a:ext>
            </a:extLst>
          </p:cNvPr>
          <p:cNvSpPr/>
          <p:nvPr/>
        </p:nvSpPr>
        <p:spPr bwMode="auto">
          <a:xfrm>
            <a:off x="3024761" y="4019134"/>
            <a:ext cx="819047" cy="361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68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5DB3A-7E53-2695-78DC-12BD123076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CC331F-D936-E213-81A1-EE5CA8827612}"/>
              </a:ext>
            </a:extLst>
          </p:cNvPr>
          <p:cNvSpPr/>
          <p:nvPr/>
        </p:nvSpPr>
        <p:spPr bwMode="auto">
          <a:xfrm>
            <a:off x="1300952" y="3498124"/>
            <a:ext cx="2142857" cy="438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971FD6-D290-DF66-822E-05B02E95C112}"/>
              </a:ext>
            </a:extLst>
          </p:cNvPr>
          <p:cNvSpPr/>
          <p:nvPr/>
        </p:nvSpPr>
        <p:spPr bwMode="auto">
          <a:xfrm>
            <a:off x="3100952" y="3726992"/>
            <a:ext cx="342857" cy="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416FC-0A3F-FAD3-AB5F-6234A64CA544}"/>
              </a:ext>
            </a:extLst>
          </p:cNvPr>
          <p:cNvSpPr/>
          <p:nvPr/>
        </p:nvSpPr>
        <p:spPr bwMode="auto">
          <a:xfrm>
            <a:off x="3500952" y="3536269"/>
            <a:ext cx="1295238" cy="3528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3D32D5-B630-47B1-3490-F9503DDFC616}"/>
              </a:ext>
            </a:extLst>
          </p:cNvPr>
          <p:cNvSpPr/>
          <p:nvPr/>
        </p:nvSpPr>
        <p:spPr bwMode="auto">
          <a:xfrm>
            <a:off x="3100952" y="4365915"/>
            <a:ext cx="1066666" cy="362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98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C57F8-E971-AF0E-507F-BDBCB4890E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4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0A910D-AFF2-B591-440D-A6F8A15EB29D}"/>
              </a:ext>
            </a:extLst>
          </p:cNvPr>
          <p:cNvSpPr/>
          <p:nvPr/>
        </p:nvSpPr>
        <p:spPr bwMode="auto">
          <a:xfrm>
            <a:off x="3539047" y="2085265"/>
            <a:ext cx="295238" cy="35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D562A4-72CA-672C-1EF7-674A4F81A7B7}"/>
              </a:ext>
            </a:extLst>
          </p:cNvPr>
          <p:cNvSpPr/>
          <p:nvPr/>
        </p:nvSpPr>
        <p:spPr bwMode="auto">
          <a:xfrm>
            <a:off x="681904" y="2313859"/>
            <a:ext cx="1780952" cy="438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3438B2-F8B0-891F-1D0F-ACC7B1F31EB7}"/>
              </a:ext>
            </a:extLst>
          </p:cNvPr>
          <p:cNvSpPr/>
          <p:nvPr/>
        </p:nvSpPr>
        <p:spPr bwMode="auto">
          <a:xfrm>
            <a:off x="2520000" y="2437680"/>
            <a:ext cx="342857" cy="57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23F481-BCF3-91D4-6AA0-1C1CF36EECB4}"/>
              </a:ext>
            </a:extLst>
          </p:cNvPr>
          <p:cNvSpPr/>
          <p:nvPr/>
        </p:nvSpPr>
        <p:spPr bwMode="auto">
          <a:xfrm>
            <a:off x="2520000" y="2532928"/>
            <a:ext cx="342857" cy="57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E3EB31-0EFA-3261-E31D-8E92D86303B8}"/>
              </a:ext>
            </a:extLst>
          </p:cNvPr>
          <p:cNvSpPr/>
          <p:nvPr/>
        </p:nvSpPr>
        <p:spPr bwMode="auto">
          <a:xfrm>
            <a:off x="3024761" y="2485304"/>
            <a:ext cx="342857" cy="4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2AAF7A-FA8D-D393-18B0-57FC97E4D91E}"/>
              </a:ext>
            </a:extLst>
          </p:cNvPr>
          <p:cNvSpPr/>
          <p:nvPr/>
        </p:nvSpPr>
        <p:spPr bwMode="auto">
          <a:xfrm>
            <a:off x="3434285" y="2523403"/>
            <a:ext cx="504761" cy="3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09E181-B3DC-B9E7-9E9B-57EDC28B637B}"/>
              </a:ext>
            </a:extLst>
          </p:cNvPr>
          <p:cNvSpPr/>
          <p:nvPr/>
        </p:nvSpPr>
        <p:spPr bwMode="auto">
          <a:xfrm>
            <a:off x="4034285" y="2351958"/>
            <a:ext cx="676190" cy="342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782A32-9EED-A46B-7181-14750E97258B}"/>
              </a:ext>
            </a:extLst>
          </p:cNvPr>
          <p:cNvSpPr/>
          <p:nvPr/>
        </p:nvSpPr>
        <p:spPr bwMode="auto">
          <a:xfrm>
            <a:off x="3529523" y="2628175"/>
            <a:ext cx="323809" cy="35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796D54-225E-E47F-4CD1-757F4438C7D5}"/>
              </a:ext>
            </a:extLst>
          </p:cNvPr>
          <p:cNvSpPr/>
          <p:nvPr/>
        </p:nvSpPr>
        <p:spPr bwMode="auto">
          <a:xfrm>
            <a:off x="2520000" y="3552075"/>
            <a:ext cx="342857" cy="4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FD9E2F-A6FA-EFD8-95B7-BAC9753FA994}"/>
              </a:ext>
            </a:extLst>
          </p:cNvPr>
          <p:cNvSpPr/>
          <p:nvPr/>
        </p:nvSpPr>
        <p:spPr bwMode="auto">
          <a:xfrm>
            <a:off x="2520000" y="3647323"/>
            <a:ext cx="342857" cy="57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58FED3D-AE32-F10B-2C39-AB010E043E07}"/>
              </a:ext>
            </a:extLst>
          </p:cNvPr>
          <p:cNvSpPr/>
          <p:nvPr/>
        </p:nvSpPr>
        <p:spPr bwMode="auto">
          <a:xfrm>
            <a:off x="3024761" y="3466353"/>
            <a:ext cx="819047" cy="361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21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942DB-E5EE-35E9-4F12-7AF15C02D0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345C23-F0D4-EBC1-F5A9-0572BA3B6138}"/>
              </a:ext>
            </a:extLst>
          </p:cNvPr>
          <p:cNvSpPr/>
          <p:nvPr/>
        </p:nvSpPr>
        <p:spPr bwMode="auto">
          <a:xfrm>
            <a:off x="4072380" y="2620180"/>
            <a:ext cx="285714" cy="34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CDCDC8-2A48-F299-2A7B-2C1834B3CD5B}"/>
              </a:ext>
            </a:extLst>
          </p:cNvPr>
          <p:cNvSpPr/>
          <p:nvPr/>
        </p:nvSpPr>
        <p:spPr bwMode="auto">
          <a:xfrm>
            <a:off x="681904" y="2839436"/>
            <a:ext cx="1780952" cy="438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86C38F-F2FE-9BDE-CE42-8B44E2A4EBDD}"/>
              </a:ext>
            </a:extLst>
          </p:cNvPr>
          <p:cNvSpPr/>
          <p:nvPr/>
        </p:nvSpPr>
        <p:spPr bwMode="auto">
          <a:xfrm>
            <a:off x="2520000" y="2963364"/>
            <a:ext cx="342857" cy="57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A3B080-A119-000F-7B81-6364C3BD6F56}"/>
              </a:ext>
            </a:extLst>
          </p:cNvPr>
          <p:cNvSpPr/>
          <p:nvPr/>
        </p:nvSpPr>
        <p:spPr bwMode="auto">
          <a:xfrm>
            <a:off x="2520000" y="3049160"/>
            <a:ext cx="961904" cy="6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3C68FC-65A8-BEF7-7C2E-5C3E434E78DA}"/>
              </a:ext>
            </a:extLst>
          </p:cNvPr>
          <p:cNvSpPr/>
          <p:nvPr/>
        </p:nvSpPr>
        <p:spPr bwMode="auto">
          <a:xfrm>
            <a:off x="2967619" y="2620180"/>
            <a:ext cx="904761" cy="552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BFAFE8-8602-34F8-4119-904D18A8B4AA}"/>
              </a:ext>
            </a:extLst>
          </p:cNvPr>
          <p:cNvSpPr/>
          <p:nvPr/>
        </p:nvSpPr>
        <p:spPr bwMode="auto">
          <a:xfrm>
            <a:off x="3967619" y="3049160"/>
            <a:ext cx="504761" cy="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CFFC96-5FBF-3ADA-EB7A-7430A36E4AB6}"/>
              </a:ext>
            </a:extLst>
          </p:cNvPr>
          <p:cNvSpPr/>
          <p:nvPr/>
        </p:nvSpPr>
        <p:spPr bwMode="auto">
          <a:xfrm>
            <a:off x="2939047" y="3154022"/>
            <a:ext cx="542857" cy="352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E7BFC8-B83D-6FF1-252B-42E15CB968D3}"/>
              </a:ext>
            </a:extLst>
          </p:cNvPr>
          <p:cNvSpPr/>
          <p:nvPr/>
        </p:nvSpPr>
        <p:spPr bwMode="auto">
          <a:xfrm>
            <a:off x="4062857" y="3154022"/>
            <a:ext cx="295238" cy="352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BBD474-DB88-CC4B-CD99-C0C815510BB2}"/>
              </a:ext>
            </a:extLst>
          </p:cNvPr>
          <p:cNvSpPr/>
          <p:nvPr/>
        </p:nvSpPr>
        <p:spPr bwMode="auto">
          <a:xfrm>
            <a:off x="3043809" y="3983382"/>
            <a:ext cx="314285" cy="343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3F71E6-595F-1088-43BB-D0278D909953}"/>
              </a:ext>
            </a:extLst>
          </p:cNvPr>
          <p:cNvSpPr/>
          <p:nvPr/>
        </p:nvSpPr>
        <p:spPr bwMode="auto">
          <a:xfrm>
            <a:off x="2520000" y="4336099"/>
            <a:ext cx="342857" cy="57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1ED0C59-C8B0-C4D9-8E93-EBA9DF95DEF3}"/>
              </a:ext>
            </a:extLst>
          </p:cNvPr>
          <p:cNvSpPr/>
          <p:nvPr/>
        </p:nvSpPr>
        <p:spPr bwMode="auto">
          <a:xfrm>
            <a:off x="2520000" y="4440961"/>
            <a:ext cx="342857" cy="4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39426A7-8CD8-0A07-0F0A-04A06097ECFC}"/>
              </a:ext>
            </a:extLst>
          </p:cNvPr>
          <p:cNvSpPr/>
          <p:nvPr/>
        </p:nvSpPr>
        <p:spPr bwMode="auto">
          <a:xfrm>
            <a:off x="2948571" y="4421895"/>
            <a:ext cx="495238" cy="38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C4A325F-D15B-23AC-68A8-35215605EC12}"/>
              </a:ext>
            </a:extLst>
          </p:cNvPr>
          <p:cNvSpPr/>
          <p:nvPr/>
        </p:nvSpPr>
        <p:spPr bwMode="auto">
          <a:xfrm>
            <a:off x="3053333" y="4517224"/>
            <a:ext cx="542857" cy="371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45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AD82F-A5F8-B44B-6DAC-5709E0C311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3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E05E56-23B6-D898-E737-37AA1DC95D16}"/>
              </a:ext>
            </a:extLst>
          </p:cNvPr>
          <p:cNvSpPr/>
          <p:nvPr/>
        </p:nvSpPr>
        <p:spPr bwMode="auto">
          <a:xfrm>
            <a:off x="3824761" y="2542925"/>
            <a:ext cx="295238" cy="352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F195C6-AB93-0ED0-8435-623172C9FE09}"/>
              </a:ext>
            </a:extLst>
          </p:cNvPr>
          <p:cNvSpPr/>
          <p:nvPr/>
        </p:nvSpPr>
        <p:spPr bwMode="auto">
          <a:xfrm>
            <a:off x="681904" y="2771582"/>
            <a:ext cx="1780952" cy="43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E997CC-BDEB-BE35-77F9-EE23942A55E6}"/>
              </a:ext>
            </a:extLst>
          </p:cNvPr>
          <p:cNvSpPr/>
          <p:nvPr/>
        </p:nvSpPr>
        <p:spPr bwMode="auto">
          <a:xfrm>
            <a:off x="2520000" y="2895438"/>
            <a:ext cx="342857" cy="5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01A5DA-CA5F-2AE8-7891-8408CAD98ED3}"/>
              </a:ext>
            </a:extLst>
          </p:cNvPr>
          <p:cNvSpPr/>
          <p:nvPr/>
        </p:nvSpPr>
        <p:spPr bwMode="auto">
          <a:xfrm>
            <a:off x="2520000" y="2990712"/>
            <a:ext cx="342857" cy="5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E0EC8A-8647-BE7D-96C9-FFC19E4558C6}"/>
              </a:ext>
            </a:extLst>
          </p:cNvPr>
          <p:cNvSpPr/>
          <p:nvPr/>
        </p:nvSpPr>
        <p:spPr bwMode="auto">
          <a:xfrm>
            <a:off x="3024761" y="2542925"/>
            <a:ext cx="2390476" cy="89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8A6BC5-FDAE-9365-D576-AFF92FC76699}"/>
              </a:ext>
            </a:extLst>
          </p:cNvPr>
          <p:cNvSpPr/>
          <p:nvPr/>
        </p:nvSpPr>
        <p:spPr bwMode="auto">
          <a:xfrm>
            <a:off x="3824761" y="3085985"/>
            <a:ext cx="285714" cy="352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4BFBEE-13D1-A40E-363F-4A77188A6D79}"/>
              </a:ext>
            </a:extLst>
          </p:cNvPr>
          <p:cNvSpPr/>
          <p:nvPr/>
        </p:nvSpPr>
        <p:spPr bwMode="auto">
          <a:xfrm>
            <a:off x="2520000" y="4000613"/>
            <a:ext cx="342857" cy="47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D3D747-7A74-EE85-0ECC-8731BB5462DE}"/>
              </a:ext>
            </a:extLst>
          </p:cNvPr>
          <p:cNvSpPr/>
          <p:nvPr/>
        </p:nvSpPr>
        <p:spPr bwMode="auto">
          <a:xfrm>
            <a:off x="2520000" y="4095886"/>
            <a:ext cx="342857" cy="57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F7AA8F-EA06-B3DC-4B30-56F242CA2D33}"/>
              </a:ext>
            </a:extLst>
          </p:cNvPr>
          <p:cNvSpPr/>
          <p:nvPr/>
        </p:nvSpPr>
        <p:spPr bwMode="auto">
          <a:xfrm>
            <a:off x="3024761" y="3914866"/>
            <a:ext cx="819047" cy="362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96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8CFAA6-AD13-5AE7-7A67-C068CEE8E4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310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1E6D63-0531-79B2-28CF-0192E2C4F4E8}"/>
              </a:ext>
            </a:extLst>
          </p:cNvPr>
          <p:cNvSpPr/>
          <p:nvPr/>
        </p:nvSpPr>
        <p:spPr bwMode="auto">
          <a:xfrm>
            <a:off x="3174482" y="3328277"/>
            <a:ext cx="501089" cy="501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AB71F0-C362-B690-D049-DAFF5AAB6444}"/>
              </a:ext>
            </a:extLst>
          </p:cNvPr>
          <p:cNvSpPr/>
          <p:nvPr/>
        </p:nvSpPr>
        <p:spPr bwMode="auto">
          <a:xfrm>
            <a:off x="4202140" y="3328277"/>
            <a:ext cx="271776" cy="31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2AF3B-DF6B-E8A2-ED33-D54CBC9E5EC8}"/>
              </a:ext>
            </a:extLst>
          </p:cNvPr>
          <p:cNvSpPr/>
          <p:nvPr/>
        </p:nvSpPr>
        <p:spPr bwMode="auto">
          <a:xfrm>
            <a:off x="5093908" y="3336781"/>
            <a:ext cx="263283" cy="306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5ED16C-5B4B-BA30-CBDD-FBC187370660}"/>
              </a:ext>
            </a:extLst>
          </p:cNvPr>
          <p:cNvSpPr/>
          <p:nvPr/>
        </p:nvSpPr>
        <p:spPr bwMode="auto">
          <a:xfrm>
            <a:off x="5985676" y="3328277"/>
            <a:ext cx="263283" cy="31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A88FE1-E8D7-57DA-A8A5-F89E5AEDD5E0}"/>
              </a:ext>
            </a:extLst>
          </p:cNvPr>
          <p:cNvSpPr/>
          <p:nvPr/>
        </p:nvSpPr>
        <p:spPr bwMode="auto">
          <a:xfrm>
            <a:off x="1229581" y="3532381"/>
            <a:ext cx="1562716" cy="39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2DDE52-2C67-9512-CF61-A360B856915F}"/>
              </a:ext>
            </a:extLst>
          </p:cNvPr>
          <p:cNvSpPr/>
          <p:nvPr/>
        </p:nvSpPr>
        <p:spPr bwMode="auto">
          <a:xfrm>
            <a:off x="2843256" y="3642938"/>
            <a:ext cx="305748" cy="51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3F5139-9040-B5C6-63A8-99CA9CBC0B2B}"/>
              </a:ext>
            </a:extLst>
          </p:cNvPr>
          <p:cNvSpPr/>
          <p:nvPr/>
        </p:nvSpPr>
        <p:spPr bwMode="auto">
          <a:xfrm>
            <a:off x="2843256" y="3719477"/>
            <a:ext cx="305748" cy="110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C93EC0-87B6-8098-97B7-74B02686D1D5}"/>
              </a:ext>
            </a:extLst>
          </p:cNvPr>
          <p:cNvSpPr/>
          <p:nvPr/>
        </p:nvSpPr>
        <p:spPr bwMode="auto">
          <a:xfrm>
            <a:off x="3743517" y="3600416"/>
            <a:ext cx="832316" cy="229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A3E793-BE28-92AB-6825-769374322784}"/>
              </a:ext>
            </a:extLst>
          </p:cNvPr>
          <p:cNvSpPr/>
          <p:nvPr/>
        </p:nvSpPr>
        <p:spPr bwMode="auto">
          <a:xfrm>
            <a:off x="4660764" y="3600416"/>
            <a:ext cx="1146558" cy="229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89D8D9A-F7B7-2A5D-8188-08DE5DA86B1A}"/>
              </a:ext>
            </a:extLst>
          </p:cNvPr>
          <p:cNvSpPr/>
          <p:nvPr/>
        </p:nvSpPr>
        <p:spPr bwMode="auto">
          <a:xfrm>
            <a:off x="5892252" y="3719477"/>
            <a:ext cx="450130" cy="34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2C697F-B657-A74D-DC8C-504A186877E1}"/>
              </a:ext>
            </a:extLst>
          </p:cNvPr>
          <p:cNvSpPr/>
          <p:nvPr/>
        </p:nvSpPr>
        <p:spPr bwMode="auto">
          <a:xfrm>
            <a:off x="3301879" y="3821529"/>
            <a:ext cx="254790" cy="306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84172D-1E0D-31EC-A856-5672E32989D3}"/>
              </a:ext>
            </a:extLst>
          </p:cNvPr>
          <p:cNvSpPr/>
          <p:nvPr/>
        </p:nvSpPr>
        <p:spPr bwMode="auto">
          <a:xfrm>
            <a:off x="4125703" y="3813025"/>
            <a:ext cx="450130" cy="31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42456AB-2328-A65F-F82D-520D7CECE3B2}"/>
              </a:ext>
            </a:extLst>
          </p:cNvPr>
          <p:cNvSpPr/>
          <p:nvPr/>
        </p:nvSpPr>
        <p:spPr bwMode="auto">
          <a:xfrm>
            <a:off x="5102401" y="3813025"/>
            <a:ext cx="263283" cy="31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6906C88-E7DB-300B-6C9A-12EDFEDEAFF4}"/>
              </a:ext>
            </a:extLst>
          </p:cNvPr>
          <p:cNvSpPr/>
          <p:nvPr/>
        </p:nvSpPr>
        <p:spPr bwMode="auto">
          <a:xfrm>
            <a:off x="5977183" y="3813025"/>
            <a:ext cx="280269" cy="31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1F2B5D7-8EE4-D6CE-707A-713D870DE145}"/>
              </a:ext>
            </a:extLst>
          </p:cNvPr>
          <p:cNvSpPr/>
          <p:nvPr/>
        </p:nvSpPr>
        <p:spPr bwMode="auto">
          <a:xfrm>
            <a:off x="4439945" y="4569912"/>
            <a:ext cx="263283" cy="306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BDF92F3-285C-46D1-24CE-2C023040CEC7}"/>
              </a:ext>
            </a:extLst>
          </p:cNvPr>
          <p:cNvSpPr/>
          <p:nvPr/>
        </p:nvSpPr>
        <p:spPr bwMode="auto">
          <a:xfrm>
            <a:off x="6767034" y="4569912"/>
            <a:ext cx="263283" cy="306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8C66AC5-4F11-075B-0CAA-7A437632FB9A}"/>
              </a:ext>
            </a:extLst>
          </p:cNvPr>
          <p:cNvSpPr/>
          <p:nvPr/>
        </p:nvSpPr>
        <p:spPr bwMode="auto">
          <a:xfrm>
            <a:off x="2843256" y="4569912"/>
            <a:ext cx="407665" cy="756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6679494-AD92-75E8-41AB-11F965430739}"/>
              </a:ext>
            </a:extLst>
          </p:cNvPr>
          <p:cNvSpPr/>
          <p:nvPr/>
        </p:nvSpPr>
        <p:spPr bwMode="auto">
          <a:xfrm>
            <a:off x="4006801" y="4569912"/>
            <a:ext cx="2233665" cy="799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03A4CC3-0D6E-90CB-E819-454FBD12060D}"/>
              </a:ext>
            </a:extLst>
          </p:cNvPr>
          <p:cNvSpPr/>
          <p:nvPr/>
        </p:nvSpPr>
        <p:spPr bwMode="auto">
          <a:xfrm>
            <a:off x="6325397" y="4612433"/>
            <a:ext cx="1019162" cy="756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97BF475-12F3-EB9D-0588-CB63927AF59F}"/>
              </a:ext>
            </a:extLst>
          </p:cNvPr>
          <p:cNvSpPr/>
          <p:nvPr/>
        </p:nvSpPr>
        <p:spPr bwMode="auto">
          <a:xfrm>
            <a:off x="3250920" y="4437112"/>
            <a:ext cx="670949" cy="93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CD94459-3596-E1A6-E6BF-C728A893C0E8}"/>
              </a:ext>
            </a:extLst>
          </p:cNvPr>
          <p:cNvSpPr/>
          <p:nvPr/>
        </p:nvSpPr>
        <p:spPr bwMode="auto">
          <a:xfrm>
            <a:off x="4448438" y="5054659"/>
            <a:ext cx="263283" cy="31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6FC79A5-ED22-1871-649F-E591F66E3B75}"/>
              </a:ext>
            </a:extLst>
          </p:cNvPr>
          <p:cNvSpPr/>
          <p:nvPr/>
        </p:nvSpPr>
        <p:spPr bwMode="auto">
          <a:xfrm>
            <a:off x="3327359" y="5803042"/>
            <a:ext cx="263283" cy="31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B0F8DC7-8E7C-757E-5A72-EFD953053375}"/>
              </a:ext>
            </a:extLst>
          </p:cNvPr>
          <p:cNvSpPr/>
          <p:nvPr/>
        </p:nvSpPr>
        <p:spPr bwMode="auto">
          <a:xfrm>
            <a:off x="2843256" y="6117703"/>
            <a:ext cx="305748" cy="51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B741C29-D0C6-49DF-DAF3-63FCC6D3063F}"/>
              </a:ext>
            </a:extLst>
          </p:cNvPr>
          <p:cNvSpPr/>
          <p:nvPr/>
        </p:nvSpPr>
        <p:spPr bwMode="auto">
          <a:xfrm>
            <a:off x="2843256" y="6211251"/>
            <a:ext cx="305748" cy="4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9EE97AE-D912-FE5A-9A4E-9CDB31A41423}"/>
              </a:ext>
            </a:extLst>
          </p:cNvPr>
          <p:cNvSpPr/>
          <p:nvPr/>
        </p:nvSpPr>
        <p:spPr bwMode="auto">
          <a:xfrm>
            <a:off x="3216949" y="6194242"/>
            <a:ext cx="475609" cy="34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656DB9D-ABE0-C3F0-E024-0B1DD2685FA6}"/>
              </a:ext>
            </a:extLst>
          </p:cNvPr>
          <p:cNvSpPr/>
          <p:nvPr/>
        </p:nvSpPr>
        <p:spPr bwMode="auto">
          <a:xfrm>
            <a:off x="3242428" y="6279285"/>
            <a:ext cx="586018" cy="323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83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4DE36E-83B7-54D1-8E9A-6CE1D6753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C6773B-5EA9-EC84-92F3-5BDECD4EE62C}"/>
              </a:ext>
            </a:extLst>
          </p:cNvPr>
          <p:cNvSpPr/>
          <p:nvPr/>
        </p:nvSpPr>
        <p:spPr bwMode="auto">
          <a:xfrm>
            <a:off x="5158095" y="2850579"/>
            <a:ext cx="295238" cy="352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3D756F-09D0-B766-A4D9-D68AA9B26104}"/>
              </a:ext>
            </a:extLst>
          </p:cNvPr>
          <p:cNvSpPr/>
          <p:nvPr/>
        </p:nvSpPr>
        <p:spPr bwMode="auto">
          <a:xfrm>
            <a:off x="681904" y="3089091"/>
            <a:ext cx="1790476" cy="438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8DDABF-E87D-5CA4-C80E-EB88A31CC5EF}"/>
              </a:ext>
            </a:extLst>
          </p:cNvPr>
          <p:cNvSpPr/>
          <p:nvPr/>
        </p:nvSpPr>
        <p:spPr bwMode="auto">
          <a:xfrm>
            <a:off x="2529523" y="2898282"/>
            <a:ext cx="428572" cy="801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EA48FF-02A9-3886-5488-55C9B059E53D}"/>
              </a:ext>
            </a:extLst>
          </p:cNvPr>
          <p:cNvSpPr/>
          <p:nvPr/>
        </p:nvSpPr>
        <p:spPr bwMode="auto">
          <a:xfrm>
            <a:off x="3320000" y="3251279"/>
            <a:ext cx="342857" cy="47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D62AE-A806-8A73-1588-7A4E1B039B59}"/>
              </a:ext>
            </a:extLst>
          </p:cNvPr>
          <p:cNvSpPr/>
          <p:nvPr/>
        </p:nvSpPr>
        <p:spPr bwMode="auto">
          <a:xfrm>
            <a:off x="3739047" y="2850579"/>
            <a:ext cx="2533333" cy="84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9E8849-368B-096C-BCAA-B7E3B00DF1AE}"/>
              </a:ext>
            </a:extLst>
          </p:cNvPr>
          <p:cNvSpPr/>
          <p:nvPr/>
        </p:nvSpPr>
        <p:spPr bwMode="auto">
          <a:xfrm>
            <a:off x="6367619" y="3260820"/>
            <a:ext cx="342857" cy="47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230797-18FD-13FC-CF3B-4B284BC78488}"/>
              </a:ext>
            </a:extLst>
          </p:cNvPr>
          <p:cNvSpPr/>
          <p:nvPr/>
        </p:nvSpPr>
        <p:spPr bwMode="auto">
          <a:xfrm>
            <a:off x="6767619" y="3117712"/>
            <a:ext cx="485713" cy="372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23A3AC-F266-A851-CAC6-629DDEBDF8CD}"/>
              </a:ext>
            </a:extLst>
          </p:cNvPr>
          <p:cNvSpPr/>
          <p:nvPr/>
        </p:nvSpPr>
        <p:spPr bwMode="auto">
          <a:xfrm>
            <a:off x="2958095" y="2662214"/>
            <a:ext cx="1199999" cy="1085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C63769-A566-AB41-5F0F-FA09767D6434}"/>
              </a:ext>
            </a:extLst>
          </p:cNvPr>
          <p:cNvSpPr/>
          <p:nvPr/>
        </p:nvSpPr>
        <p:spPr bwMode="auto">
          <a:xfrm>
            <a:off x="5148571" y="3413467"/>
            <a:ext cx="295238" cy="343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026C3D-C399-74E3-748E-44AB405647C3}"/>
              </a:ext>
            </a:extLst>
          </p:cNvPr>
          <p:cNvSpPr/>
          <p:nvPr/>
        </p:nvSpPr>
        <p:spPr bwMode="auto">
          <a:xfrm>
            <a:off x="2958095" y="4243488"/>
            <a:ext cx="533333" cy="352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954F57C-2570-0B50-BB65-D842137023E3}"/>
              </a:ext>
            </a:extLst>
          </p:cNvPr>
          <p:cNvSpPr/>
          <p:nvPr/>
        </p:nvSpPr>
        <p:spPr bwMode="auto">
          <a:xfrm>
            <a:off x="2529523" y="4596486"/>
            <a:ext cx="326117" cy="85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9E159A0-4297-65C2-E5DE-EECA1C7C44F8}"/>
              </a:ext>
            </a:extLst>
          </p:cNvPr>
          <p:cNvSpPr/>
          <p:nvPr/>
        </p:nvSpPr>
        <p:spPr bwMode="auto">
          <a:xfrm>
            <a:off x="2529523" y="4682350"/>
            <a:ext cx="428572" cy="95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E4F942A-9D87-EB9E-7557-D492E71D3DA2}"/>
              </a:ext>
            </a:extLst>
          </p:cNvPr>
          <p:cNvSpPr/>
          <p:nvPr/>
        </p:nvSpPr>
        <p:spPr bwMode="auto">
          <a:xfrm>
            <a:off x="2958095" y="4437112"/>
            <a:ext cx="676190" cy="703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58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G CC</cp:lastModifiedBy>
  <cp:revision>37</cp:revision>
  <dcterms:created xsi:type="dcterms:W3CDTF">2015-09-16T06:52:26Z</dcterms:created>
  <dcterms:modified xsi:type="dcterms:W3CDTF">2024-07-29T02:00:38Z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