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71" r:id="rId4"/>
    <p:sldId id="370" r:id="rId5"/>
    <p:sldId id="369" r:id="rId6"/>
    <p:sldId id="368" r:id="rId7"/>
    <p:sldId id="367" r:id="rId8"/>
    <p:sldId id="366" r:id="rId9"/>
    <p:sldId id="365" r:id="rId10"/>
    <p:sldId id="364" r:id="rId1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0451AC-3130-F879-BE19-415F24F15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18" y="2266890"/>
            <a:ext cx="11919563" cy="23242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F3387CB5-03E0-A021-4077-A5C1F6051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2989" y="744471"/>
            <a:ext cx="3539011" cy="244553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A08975F-9726-0A6A-D356-84A8D49140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88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B55D0-5EE7-B304-BA62-29FE89AD5ABC}"/>
              </a:ext>
            </a:extLst>
          </p:cNvPr>
          <p:cNvSpPr/>
          <p:nvPr/>
        </p:nvSpPr>
        <p:spPr bwMode="auto">
          <a:xfrm>
            <a:off x="837376" y="1207746"/>
            <a:ext cx="126405" cy="63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C7EC6-895E-34D3-3EC2-FDC0EA181CBB}"/>
              </a:ext>
            </a:extLst>
          </p:cNvPr>
          <p:cNvSpPr/>
          <p:nvPr/>
        </p:nvSpPr>
        <p:spPr bwMode="auto">
          <a:xfrm>
            <a:off x="683884" y="1144455"/>
            <a:ext cx="3268475" cy="39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447EFD-3F72-F7CE-4DB9-BAEB2A21A37A}"/>
              </a:ext>
            </a:extLst>
          </p:cNvPr>
          <p:cNvSpPr/>
          <p:nvPr/>
        </p:nvSpPr>
        <p:spPr bwMode="auto">
          <a:xfrm>
            <a:off x="3997504" y="1316245"/>
            <a:ext cx="325041" cy="4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FEC90D-B5E3-99B0-9F75-274A77BE09FA}"/>
              </a:ext>
            </a:extLst>
          </p:cNvPr>
          <p:cNvSpPr/>
          <p:nvPr/>
        </p:nvSpPr>
        <p:spPr bwMode="auto">
          <a:xfrm>
            <a:off x="4394777" y="1144455"/>
            <a:ext cx="2519073" cy="39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3EA0A3-E48A-2AC3-E281-1CDE80636FF8}"/>
              </a:ext>
            </a:extLst>
          </p:cNvPr>
          <p:cNvSpPr/>
          <p:nvPr/>
        </p:nvSpPr>
        <p:spPr bwMode="auto">
          <a:xfrm>
            <a:off x="6895793" y="1442827"/>
            <a:ext cx="144462" cy="90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0E5D35-3BD4-4F61-1531-B9D7B92E9264}"/>
              </a:ext>
            </a:extLst>
          </p:cNvPr>
          <p:cNvSpPr/>
          <p:nvPr/>
        </p:nvSpPr>
        <p:spPr bwMode="auto">
          <a:xfrm>
            <a:off x="1198533" y="2048615"/>
            <a:ext cx="343099" cy="7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DF38A5-3626-D7E2-A91A-AD051EA28010}"/>
              </a:ext>
            </a:extLst>
          </p:cNvPr>
          <p:cNvSpPr/>
          <p:nvPr/>
        </p:nvSpPr>
        <p:spPr bwMode="auto">
          <a:xfrm>
            <a:off x="683884" y="2030532"/>
            <a:ext cx="451446" cy="325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ACDB24-C473-6089-48D6-BD24AEDB201D}"/>
              </a:ext>
            </a:extLst>
          </p:cNvPr>
          <p:cNvSpPr/>
          <p:nvPr/>
        </p:nvSpPr>
        <p:spPr bwMode="auto">
          <a:xfrm>
            <a:off x="1306880" y="2247530"/>
            <a:ext cx="126405" cy="7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52CA7B-A95D-B5A6-6CA7-E092DB870EB9}"/>
              </a:ext>
            </a:extLst>
          </p:cNvPr>
          <p:cNvSpPr/>
          <p:nvPr/>
        </p:nvSpPr>
        <p:spPr bwMode="auto">
          <a:xfrm>
            <a:off x="1559691" y="1967240"/>
            <a:ext cx="1986366" cy="443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95C7B82-04D1-1E7E-76B2-DAFEBE3D7298}"/>
              </a:ext>
            </a:extLst>
          </p:cNvPr>
          <p:cNvSpPr/>
          <p:nvPr/>
        </p:nvSpPr>
        <p:spPr bwMode="auto">
          <a:xfrm>
            <a:off x="3654404" y="2003407"/>
            <a:ext cx="1291138" cy="37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7C1C3FB-512E-FDAA-ED49-E09EEC7CC7FB}"/>
              </a:ext>
            </a:extLst>
          </p:cNvPr>
          <p:cNvSpPr/>
          <p:nvPr/>
        </p:nvSpPr>
        <p:spPr bwMode="auto">
          <a:xfrm>
            <a:off x="837376" y="2898525"/>
            <a:ext cx="126405" cy="63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9381DD-489A-30DF-4F75-EC1866852029}"/>
              </a:ext>
            </a:extLst>
          </p:cNvPr>
          <p:cNvSpPr/>
          <p:nvPr/>
        </p:nvSpPr>
        <p:spPr bwMode="auto">
          <a:xfrm>
            <a:off x="683884" y="2808109"/>
            <a:ext cx="2212089" cy="461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CBDB20-4F75-6EB6-E875-8E3582509BF6}"/>
              </a:ext>
            </a:extLst>
          </p:cNvPr>
          <p:cNvSpPr/>
          <p:nvPr/>
        </p:nvSpPr>
        <p:spPr bwMode="auto">
          <a:xfrm>
            <a:off x="2895973" y="2826193"/>
            <a:ext cx="6744616" cy="443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B08D178-D461-E9A4-B62B-8A2A92506197}"/>
              </a:ext>
            </a:extLst>
          </p:cNvPr>
          <p:cNvSpPr/>
          <p:nvPr/>
        </p:nvSpPr>
        <p:spPr bwMode="auto">
          <a:xfrm>
            <a:off x="837376" y="3739394"/>
            <a:ext cx="126405" cy="7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EB938C3-CE1C-3F91-53DB-9BDA98774E8A}"/>
              </a:ext>
            </a:extLst>
          </p:cNvPr>
          <p:cNvSpPr/>
          <p:nvPr/>
        </p:nvSpPr>
        <p:spPr bwMode="auto">
          <a:xfrm>
            <a:off x="683884" y="3694186"/>
            <a:ext cx="911922" cy="38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BC69569-D13C-C4A1-4F21-3F2A195CF71C}"/>
              </a:ext>
            </a:extLst>
          </p:cNvPr>
          <p:cNvSpPr/>
          <p:nvPr/>
        </p:nvSpPr>
        <p:spPr bwMode="auto">
          <a:xfrm>
            <a:off x="1559690" y="3639936"/>
            <a:ext cx="2952133" cy="524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0A5FEAC-2A3A-EED6-A732-3C2F64B6F05D}"/>
              </a:ext>
            </a:extLst>
          </p:cNvPr>
          <p:cNvSpPr/>
          <p:nvPr/>
        </p:nvSpPr>
        <p:spPr bwMode="auto">
          <a:xfrm>
            <a:off x="2570932" y="3902143"/>
            <a:ext cx="325041" cy="45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3590892-2979-CD89-8100-2E2980E5E98A}"/>
              </a:ext>
            </a:extLst>
          </p:cNvPr>
          <p:cNvSpPr/>
          <p:nvPr/>
        </p:nvSpPr>
        <p:spPr bwMode="auto">
          <a:xfrm>
            <a:off x="4403806" y="3667062"/>
            <a:ext cx="5525709" cy="443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9BDC34D-DCD3-203D-38B9-E9174FDCF46F}"/>
              </a:ext>
            </a:extLst>
          </p:cNvPr>
          <p:cNvSpPr/>
          <p:nvPr/>
        </p:nvSpPr>
        <p:spPr bwMode="auto">
          <a:xfrm>
            <a:off x="683884" y="4589305"/>
            <a:ext cx="397273" cy="63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D08EB86-68EA-6A1D-A300-8C9D6D0A9795}"/>
              </a:ext>
            </a:extLst>
          </p:cNvPr>
          <p:cNvSpPr/>
          <p:nvPr/>
        </p:nvSpPr>
        <p:spPr bwMode="auto">
          <a:xfrm>
            <a:off x="837376" y="4788220"/>
            <a:ext cx="126405" cy="63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DDEF3F6-4ED7-CF95-E8D2-1AD67A169BF3}"/>
              </a:ext>
            </a:extLst>
          </p:cNvPr>
          <p:cNvSpPr/>
          <p:nvPr/>
        </p:nvSpPr>
        <p:spPr bwMode="auto">
          <a:xfrm>
            <a:off x="1126302" y="4535056"/>
            <a:ext cx="469504" cy="38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E862DD3-E81D-BA24-656F-4EA95293C281}"/>
              </a:ext>
            </a:extLst>
          </p:cNvPr>
          <p:cNvSpPr/>
          <p:nvPr/>
        </p:nvSpPr>
        <p:spPr bwMode="auto">
          <a:xfrm>
            <a:off x="1559691" y="4526014"/>
            <a:ext cx="2257234" cy="38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D97D891-9D5C-E8DB-6F6F-1D38D9778EA2}"/>
              </a:ext>
            </a:extLst>
          </p:cNvPr>
          <p:cNvSpPr/>
          <p:nvPr/>
        </p:nvSpPr>
        <p:spPr bwMode="auto">
          <a:xfrm>
            <a:off x="3907214" y="4535056"/>
            <a:ext cx="1291138" cy="39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994B5B9-9667-FA12-DCEE-B6ED6DFF2753}"/>
              </a:ext>
            </a:extLst>
          </p:cNvPr>
          <p:cNvSpPr/>
          <p:nvPr/>
        </p:nvSpPr>
        <p:spPr bwMode="auto">
          <a:xfrm>
            <a:off x="846405" y="5439216"/>
            <a:ext cx="117376" cy="7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B44CB77-1039-CBF6-839A-F630B316B9CF}"/>
              </a:ext>
            </a:extLst>
          </p:cNvPr>
          <p:cNvSpPr/>
          <p:nvPr/>
        </p:nvSpPr>
        <p:spPr bwMode="auto">
          <a:xfrm>
            <a:off x="683885" y="5366883"/>
            <a:ext cx="2970520" cy="4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3A45E2C-808E-FF27-C9A4-9FE25202333E}"/>
              </a:ext>
            </a:extLst>
          </p:cNvPr>
          <p:cNvSpPr/>
          <p:nvPr/>
        </p:nvSpPr>
        <p:spPr bwMode="auto">
          <a:xfrm>
            <a:off x="837376" y="6280085"/>
            <a:ext cx="126405" cy="72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7358461-FD60-28F0-9BD0-8B106E6EB1BA}"/>
              </a:ext>
            </a:extLst>
          </p:cNvPr>
          <p:cNvSpPr/>
          <p:nvPr/>
        </p:nvSpPr>
        <p:spPr bwMode="auto">
          <a:xfrm>
            <a:off x="683884" y="6234877"/>
            <a:ext cx="2239176" cy="38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A2948EB-88B3-BC56-D2D3-E820CC499BDA}"/>
              </a:ext>
            </a:extLst>
          </p:cNvPr>
          <p:cNvSpPr/>
          <p:nvPr/>
        </p:nvSpPr>
        <p:spPr bwMode="auto">
          <a:xfrm>
            <a:off x="2995292" y="6234877"/>
            <a:ext cx="1823845" cy="388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9DD60A8-9A18-04B6-849D-A9C744FCB2D9}"/>
              </a:ext>
            </a:extLst>
          </p:cNvPr>
          <p:cNvSpPr/>
          <p:nvPr/>
        </p:nvSpPr>
        <p:spPr bwMode="auto">
          <a:xfrm>
            <a:off x="4891368" y="6225835"/>
            <a:ext cx="1896077" cy="39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1AF3D06-327C-7FFD-D403-753E775CA1CA}"/>
              </a:ext>
            </a:extLst>
          </p:cNvPr>
          <p:cNvSpPr/>
          <p:nvPr/>
        </p:nvSpPr>
        <p:spPr bwMode="auto">
          <a:xfrm>
            <a:off x="6787445" y="6171586"/>
            <a:ext cx="821632" cy="443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1EC9717-F9F1-40FB-A90C-F3376FBF2452}"/>
              </a:ext>
            </a:extLst>
          </p:cNvPr>
          <p:cNvSpPr/>
          <p:nvPr/>
        </p:nvSpPr>
        <p:spPr bwMode="auto">
          <a:xfrm>
            <a:off x="3659052" y="5357841"/>
            <a:ext cx="2591304" cy="433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84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B4232-2E58-14EB-F29E-B4C4DDB4B0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6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132CA-3364-4363-EF8C-CE6E1C1187B3}"/>
              </a:ext>
            </a:extLst>
          </p:cNvPr>
          <p:cNvSpPr/>
          <p:nvPr/>
        </p:nvSpPr>
        <p:spPr bwMode="auto">
          <a:xfrm>
            <a:off x="10310476" y="2192535"/>
            <a:ext cx="352380" cy="400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2E3EC-5C23-275A-E269-7E904C60DD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6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AE8200-B20D-F5F1-74A4-6C21E2CACFA9}"/>
              </a:ext>
            </a:extLst>
          </p:cNvPr>
          <p:cNvSpPr/>
          <p:nvPr/>
        </p:nvSpPr>
        <p:spPr bwMode="auto">
          <a:xfrm>
            <a:off x="10329523" y="2057175"/>
            <a:ext cx="342857" cy="400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1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28587-AE85-E8F8-685E-A0392241FB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475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914856-F272-1088-EAEC-EC35E18FF982}"/>
              </a:ext>
            </a:extLst>
          </p:cNvPr>
          <p:cNvSpPr/>
          <p:nvPr/>
        </p:nvSpPr>
        <p:spPr bwMode="auto">
          <a:xfrm>
            <a:off x="7040093" y="3070017"/>
            <a:ext cx="442222" cy="32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2DD7AE-D5B3-448C-6576-964B2186B443}"/>
              </a:ext>
            </a:extLst>
          </p:cNvPr>
          <p:cNvSpPr/>
          <p:nvPr/>
        </p:nvSpPr>
        <p:spPr bwMode="auto">
          <a:xfrm>
            <a:off x="6109584" y="4481659"/>
            <a:ext cx="423796" cy="322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78603F-5EDF-A59E-C287-ACE2F5699AB7}"/>
              </a:ext>
            </a:extLst>
          </p:cNvPr>
          <p:cNvSpPr/>
          <p:nvPr/>
        </p:nvSpPr>
        <p:spPr bwMode="auto">
          <a:xfrm>
            <a:off x="3299630" y="6225451"/>
            <a:ext cx="257963" cy="9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E72B77-BA5D-6D2A-E4FC-AF9795C99893}"/>
              </a:ext>
            </a:extLst>
          </p:cNvPr>
          <p:cNvSpPr/>
          <p:nvPr/>
        </p:nvSpPr>
        <p:spPr bwMode="auto">
          <a:xfrm>
            <a:off x="1281991" y="6160866"/>
            <a:ext cx="736748" cy="45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D81B19-9E17-E07E-52BB-6E117EC3BAFC}"/>
              </a:ext>
            </a:extLst>
          </p:cNvPr>
          <p:cNvSpPr/>
          <p:nvPr/>
        </p:nvSpPr>
        <p:spPr bwMode="auto">
          <a:xfrm>
            <a:off x="3318056" y="6336168"/>
            <a:ext cx="221111" cy="73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A69CAB-FDD4-D9F8-665C-A09BAC7058D2}"/>
              </a:ext>
            </a:extLst>
          </p:cNvPr>
          <p:cNvSpPr/>
          <p:nvPr/>
        </p:nvSpPr>
        <p:spPr bwMode="auto">
          <a:xfrm>
            <a:off x="3215680" y="6142414"/>
            <a:ext cx="4976032" cy="46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B08BF6-CD09-84DD-6692-91E5C49CC103}"/>
              </a:ext>
            </a:extLst>
          </p:cNvPr>
          <p:cNvSpPr/>
          <p:nvPr/>
        </p:nvSpPr>
        <p:spPr bwMode="auto">
          <a:xfrm>
            <a:off x="2018738" y="6187333"/>
            <a:ext cx="1196941" cy="45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8397ACD-8703-3BC3-56CD-FB10A66001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3" y="2852935"/>
            <a:ext cx="4976031" cy="303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15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EDD8F-1FB3-C1E9-CFA7-AA9F675D2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317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7DA7A0-7318-F3BB-06EB-4210528F8B6A}"/>
              </a:ext>
            </a:extLst>
          </p:cNvPr>
          <p:cNvSpPr/>
          <p:nvPr/>
        </p:nvSpPr>
        <p:spPr bwMode="auto">
          <a:xfrm>
            <a:off x="4246518" y="4540237"/>
            <a:ext cx="382593" cy="33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CA6BDA-42A7-B9CF-4038-710302B388A1}"/>
              </a:ext>
            </a:extLst>
          </p:cNvPr>
          <p:cNvSpPr/>
          <p:nvPr/>
        </p:nvSpPr>
        <p:spPr bwMode="auto">
          <a:xfrm>
            <a:off x="4720602" y="4481973"/>
            <a:ext cx="1488789" cy="45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17C9F4-263F-4BFE-FDFA-942A033B31E6}"/>
              </a:ext>
            </a:extLst>
          </p:cNvPr>
          <p:cNvSpPr/>
          <p:nvPr/>
        </p:nvSpPr>
        <p:spPr bwMode="auto">
          <a:xfrm>
            <a:off x="1227352" y="5339284"/>
            <a:ext cx="507352" cy="416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AB8669-12B7-A79D-91CE-C5C4F8D36DF2}"/>
              </a:ext>
            </a:extLst>
          </p:cNvPr>
          <p:cNvSpPr/>
          <p:nvPr/>
        </p:nvSpPr>
        <p:spPr bwMode="auto">
          <a:xfrm>
            <a:off x="1767974" y="5305990"/>
            <a:ext cx="2611619" cy="466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764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FC179-465E-2EF8-3D96-0202D92C9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08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350F7-F09B-2FAC-A4F6-E1A83F643FF1}"/>
              </a:ext>
            </a:extLst>
          </p:cNvPr>
          <p:cNvSpPr/>
          <p:nvPr/>
        </p:nvSpPr>
        <p:spPr bwMode="auto">
          <a:xfrm>
            <a:off x="4024761" y="1257496"/>
            <a:ext cx="428571" cy="372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85D6C9-70D5-5548-BD00-37803D644C51}"/>
              </a:ext>
            </a:extLst>
          </p:cNvPr>
          <p:cNvSpPr/>
          <p:nvPr/>
        </p:nvSpPr>
        <p:spPr bwMode="auto">
          <a:xfrm>
            <a:off x="4529523" y="1181141"/>
            <a:ext cx="2219047" cy="53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857675-81F7-2C76-1483-116969468490}"/>
              </a:ext>
            </a:extLst>
          </p:cNvPr>
          <p:cNvSpPr/>
          <p:nvPr/>
        </p:nvSpPr>
        <p:spPr bwMode="auto">
          <a:xfrm>
            <a:off x="6786666" y="1171596"/>
            <a:ext cx="3000000" cy="53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591AC41-1BAF-ED92-7326-476CB2273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226" y="2996952"/>
            <a:ext cx="4176464" cy="340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0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343CA295-F799-B8C0-0010-C15334FDE7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8594" y="1734852"/>
            <a:ext cx="3016308" cy="245857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6D84C8B-D2DE-F8BA-3442-2084E7CAF4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0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3F775-35BC-8824-6C34-5B703D047EDE}"/>
              </a:ext>
            </a:extLst>
          </p:cNvPr>
          <p:cNvSpPr/>
          <p:nvPr/>
        </p:nvSpPr>
        <p:spPr bwMode="auto">
          <a:xfrm>
            <a:off x="8396190" y="1095059"/>
            <a:ext cx="438095" cy="371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4D6544-9232-2DD5-F9D3-5E5458B4903D}"/>
              </a:ext>
            </a:extLst>
          </p:cNvPr>
          <p:cNvSpPr/>
          <p:nvPr/>
        </p:nvSpPr>
        <p:spPr bwMode="auto">
          <a:xfrm>
            <a:off x="8986666" y="1018756"/>
            <a:ext cx="1171428" cy="53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987C2B-EA90-5D83-C787-77232DB1719F}"/>
              </a:ext>
            </a:extLst>
          </p:cNvPr>
          <p:cNvSpPr/>
          <p:nvPr/>
        </p:nvSpPr>
        <p:spPr bwMode="auto">
          <a:xfrm>
            <a:off x="10224761" y="1047369"/>
            <a:ext cx="533334" cy="486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499574-229C-BBAD-87E8-278BE202F277}"/>
              </a:ext>
            </a:extLst>
          </p:cNvPr>
          <p:cNvSpPr/>
          <p:nvPr/>
        </p:nvSpPr>
        <p:spPr bwMode="auto">
          <a:xfrm>
            <a:off x="681904" y="2020231"/>
            <a:ext cx="638095" cy="467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35D21D-DB38-7909-5331-5F123C6C01FE}"/>
              </a:ext>
            </a:extLst>
          </p:cNvPr>
          <p:cNvSpPr/>
          <p:nvPr/>
        </p:nvSpPr>
        <p:spPr bwMode="auto">
          <a:xfrm>
            <a:off x="1377142" y="2001155"/>
            <a:ext cx="1838095" cy="495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7E95FF-AEBE-57C9-CD22-5EC6760BED99}"/>
              </a:ext>
            </a:extLst>
          </p:cNvPr>
          <p:cNvSpPr/>
          <p:nvPr/>
        </p:nvSpPr>
        <p:spPr bwMode="auto">
          <a:xfrm>
            <a:off x="3386666" y="1982080"/>
            <a:ext cx="1609523" cy="53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3EAFE9-DFD4-6085-1F41-16B28D8513FD}"/>
              </a:ext>
            </a:extLst>
          </p:cNvPr>
          <p:cNvSpPr/>
          <p:nvPr/>
        </p:nvSpPr>
        <p:spPr bwMode="auto">
          <a:xfrm>
            <a:off x="5472380" y="4223477"/>
            <a:ext cx="3800000" cy="534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04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1DDBE-AAD6-D691-A32D-B5F5B266DF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070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9F5B1-9CF9-588D-9A9E-3ED9EA48BE66}"/>
              </a:ext>
            </a:extLst>
          </p:cNvPr>
          <p:cNvSpPr/>
          <p:nvPr/>
        </p:nvSpPr>
        <p:spPr bwMode="auto">
          <a:xfrm>
            <a:off x="4843627" y="5352721"/>
            <a:ext cx="1853668" cy="424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8CFC21B-DE3F-704B-2EB7-6A21E8485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1018658"/>
            <a:ext cx="3752221" cy="3058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1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60944-A815-4058-88CC-D4A4EEA712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829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032EC6-04B3-D192-C247-E11EBDC3F6E1}"/>
              </a:ext>
            </a:extLst>
          </p:cNvPr>
          <p:cNvSpPr/>
          <p:nvPr/>
        </p:nvSpPr>
        <p:spPr bwMode="auto">
          <a:xfrm>
            <a:off x="1258778" y="2795980"/>
            <a:ext cx="655515" cy="42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10FEBC-CFA6-6285-9262-BCE64A7F54C7}"/>
              </a:ext>
            </a:extLst>
          </p:cNvPr>
          <p:cNvSpPr/>
          <p:nvPr/>
        </p:nvSpPr>
        <p:spPr bwMode="auto">
          <a:xfrm>
            <a:off x="1914293" y="2769021"/>
            <a:ext cx="1427769" cy="44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DBAFAE-84CB-A1D8-0DE3-D248F0CE9BCB}"/>
              </a:ext>
            </a:extLst>
          </p:cNvPr>
          <p:cNvSpPr/>
          <p:nvPr/>
        </p:nvSpPr>
        <p:spPr bwMode="auto">
          <a:xfrm>
            <a:off x="3449818" y="2769021"/>
            <a:ext cx="3475130" cy="44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A90495-0447-5999-F129-3BC74F878FE8}"/>
              </a:ext>
            </a:extLst>
          </p:cNvPr>
          <p:cNvSpPr/>
          <p:nvPr/>
        </p:nvSpPr>
        <p:spPr bwMode="auto">
          <a:xfrm>
            <a:off x="1294698" y="3631698"/>
            <a:ext cx="386125" cy="404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746E5F-3A82-9F31-D6D8-10AE648F225F}"/>
              </a:ext>
            </a:extLst>
          </p:cNvPr>
          <p:cNvSpPr/>
          <p:nvPr/>
        </p:nvSpPr>
        <p:spPr bwMode="auto">
          <a:xfrm>
            <a:off x="1824498" y="3649671"/>
            <a:ext cx="1499604" cy="38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A89EC2-FC59-42FC-1461-A497C3B2CA77}"/>
              </a:ext>
            </a:extLst>
          </p:cNvPr>
          <p:cNvSpPr/>
          <p:nvPr/>
        </p:nvSpPr>
        <p:spPr bwMode="auto">
          <a:xfrm>
            <a:off x="3476757" y="3694602"/>
            <a:ext cx="332247" cy="27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6FAC5D-7918-F91B-2DF4-E5AA6D9E6BF9}"/>
              </a:ext>
            </a:extLst>
          </p:cNvPr>
          <p:cNvSpPr/>
          <p:nvPr/>
        </p:nvSpPr>
        <p:spPr bwMode="auto">
          <a:xfrm>
            <a:off x="3979618" y="3649671"/>
            <a:ext cx="1436746" cy="38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E3BA28-E105-B38C-93AF-774546E8723D}"/>
              </a:ext>
            </a:extLst>
          </p:cNvPr>
          <p:cNvSpPr/>
          <p:nvPr/>
        </p:nvSpPr>
        <p:spPr bwMode="auto">
          <a:xfrm>
            <a:off x="5586979" y="3766492"/>
            <a:ext cx="314288" cy="44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FFEAB1-1327-4098-24C6-BE738B5E43A1}"/>
              </a:ext>
            </a:extLst>
          </p:cNvPr>
          <p:cNvSpPr/>
          <p:nvPr/>
        </p:nvSpPr>
        <p:spPr bwMode="auto">
          <a:xfrm>
            <a:off x="5586979" y="3856354"/>
            <a:ext cx="314288" cy="5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7F40F9-9944-D079-57A1-50A50BFF0FCC}"/>
              </a:ext>
            </a:extLst>
          </p:cNvPr>
          <p:cNvSpPr/>
          <p:nvPr/>
        </p:nvSpPr>
        <p:spPr bwMode="auto">
          <a:xfrm>
            <a:off x="6107799" y="3640685"/>
            <a:ext cx="871027" cy="37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57079E3-DEB1-9D32-0E1C-5E8C7163565E}"/>
              </a:ext>
            </a:extLst>
          </p:cNvPr>
          <p:cNvSpPr/>
          <p:nvPr/>
        </p:nvSpPr>
        <p:spPr bwMode="auto">
          <a:xfrm>
            <a:off x="8478431" y="4314651"/>
            <a:ext cx="1760015" cy="44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5A6909-43F8-8C94-B027-7BE2FFCE06D0}"/>
              </a:ext>
            </a:extLst>
          </p:cNvPr>
          <p:cNvSpPr/>
          <p:nvPr/>
        </p:nvSpPr>
        <p:spPr bwMode="auto">
          <a:xfrm>
            <a:off x="9924157" y="4422485"/>
            <a:ext cx="404084" cy="278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2976D4-C207-85C4-D882-6FABF1E10407}"/>
              </a:ext>
            </a:extLst>
          </p:cNvPr>
          <p:cNvSpPr/>
          <p:nvPr/>
        </p:nvSpPr>
        <p:spPr bwMode="auto">
          <a:xfrm>
            <a:off x="1285718" y="4521334"/>
            <a:ext cx="628576" cy="35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FA18995-66EB-64B7-BCAD-E4C5F40E564E}"/>
              </a:ext>
            </a:extLst>
          </p:cNvPr>
          <p:cNvSpPr/>
          <p:nvPr/>
        </p:nvSpPr>
        <p:spPr bwMode="auto">
          <a:xfrm>
            <a:off x="2040010" y="4476403"/>
            <a:ext cx="2226957" cy="44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53BDAA-A1E9-90E8-690A-6369EB4C6432}"/>
              </a:ext>
            </a:extLst>
          </p:cNvPr>
          <p:cNvSpPr/>
          <p:nvPr/>
        </p:nvSpPr>
        <p:spPr bwMode="auto">
          <a:xfrm>
            <a:off x="4428602" y="4512348"/>
            <a:ext cx="359186" cy="386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7EDD07F-D9E5-33B9-ABF1-82B3032792B0}"/>
              </a:ext>
            </a:extLst>
          </p:cNvPr>
          <p:cNvSpPr/>
          <p:nvPr/>
        </p:nvSpPr>
        <p:spPr bwMode="auto">
          <a:xfrm>
            <a:off x="4931463" y="4485389"/>
            <a:ext cx="906946" cy="413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758301C-AE4E-B3C1-A894-D7A38165C981}"/>
              </a:ext>
            </a:extLst>
          </p:cNvPr>
          <p:cNvSpPr/>
          <p:nvPr/>
        </p:nvSpPr>
        <p:spPr bwMode="auto">
          <a:xfrm>
            <a:off x="6026982" y="4476403"/>
            <a:ext cx="942864" cy="44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545C624-B3D2-836F-3D19-E6DA8134B18F}"/>
              </a:ext>
            </a:extLst>
          </p:cNvPr>
          <p:cNvSpPr/>
          <p:nvPr/>
        </p:nvSpPr>
        <p:spPr bwMode="auto">
          <a:xfrm>
            <a:off x="1276739" y="5348066"/>
            <a:ext cx="826129" cy="368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BE46271-C3AD-C0A7-C892-D779A0D9C70C}"/>
              </a:ext>
            </a:extLst>
          </p:cNvPr>
          <p:cNvSpPr/>
          <p:nvPr/>
        </p:nvSpPr>
        <p:spPr bwMode="auto">
          <a:xfrm>
            <a:off x="1321637" y="6228715"/>
            <a:ext cx="341227" cy="71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21D7576-ED24-9483-0074-916454759AE7}"/>
              </a:ext>
            </a:extLst>
          </p:cNvPr>
          <p:cNvSpPr/>
          <p:nvPr/>
        </p:nvSpPr>
        <p:spPr bwMode="auto">
          <a:xfrm>
            <a:off x="1429393" y="6426412"/>
            <a:ext cx="125715" cy="71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D74BBC7-A05F-940C-2FD7-1ABB88356B12}"/>
              </a:ext>
            </a:extLst>
          </p:cNvPr>
          <p:cNvSpPr/>
          <p:nvPr/>
        </p:nvSpPr>
        <p:spPr bwMode="auto">
          <a:xfrm>
            <a:off x="1716742" y="6174798"/>
            <a:ext cx="2945330" cy="395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AD66942-ED17-EE29-F3E0-6FE89CB06CF6}"/>
              </a:ext>
            </a:extLst>
          </p:cNvPr>
          <p:cNvSpPr/>
          <p:nvPr/>
        </p:nvSpPr>
        <p:spPr bwMode="auto">
          <a:xfrm>
            <a:off x="4751870" y="6183784"/>
            <a:ext cx="1284092" cy="377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31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Arial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G CC</cp:lastModifiedBy>
  <cp:revision>37</cp:revision>
  <dcterms:created xsi:type="dcterms:W3CDTF">2015-09-16T06:52:26Z</dcterms:created>
  <dcterms:modified xsi:type="dcterms:W3CDTF">2024-07-29T01:35:24Z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