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93" r:id="rId5"/>
    <p:sldId id="390" r:id="rId6"/>
    <p:sldId id="389" r:id="rId7"/>
    <p:sldId id="386" r:id="rId8"/>
    <p:sldId id="384" r:id="rId9"/>
    <p:sldId id="383" r:id="rId10"/>
    <p:sldId id="382" r:id="rId11"/>
    <p:sldId id="379" r:id="rId12"/>
    <p:sldId id="378" r:id="rId13"/>
    <p:sldId id="375" r:id="rId14"/>
    <p:sldId id="374" r:id="rId15"/>
    <p:sldId id="371" r:id="rId16"/>
    <p:sldId id="370" r:id="rId17"/>
    <p:sldId id="369" r:id="rId18"/>
    <p:sldId id="368" r:id="rId19"/>
    <p:sldId id="367" r:id="rId20"/>
    <p:sldId id="366" r:id="rId21"/>
    <p:sldId id="365" r:id="rId22"/>
    <p:sldId id="364" r:id="rId23"/>
  </p:sldIdLst>
  <p:sldSz cx="12192000" cy="685800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162" y="2266890"/>
            <a:ext cx="10217675" cy="23242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400" y="764704"/>
            <a:ext cx="9001000" cy="412357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688288" y="3429000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15680" y="4293096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56040" y="4293096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344" y="4005064"/>
            <a:ext cx="2664296" cy="27701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61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72380" y="2148302"/>
            <a:ext cx="800000" cy="449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8893" y="3429000"/>
            <a:ext cx="3194214" cy="2959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7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00952" y="2138320"/>
            <a:ext cx="1038095" cy="45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81904" y="2109627"/>
            <a:ext cx="1628571" cy="526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3212976"/>
            <a:ext cx="3846344" cy="3330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0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9523" y="2048318"/>
            <a:ext cx="1314285" cy="45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48571" y="2010183"/>
            <a:ext cx="891245" cy="533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39816" y="2010183"/>
            <a:ext cx="2013517" cy="533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67619" y="2038784"/>
            <a:ext cx="1104762" cy="476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48571" y="2086453"/>
            <a:ext cx="209523" cy="409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804" y="3140968"/>
            <a:ext cx="3632387" cy="32577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681904" y="4039276"/>
            <a:ext cx="790476" cy="457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032" y="3717032"/>
            <a:ext cx="3556183" cy="3016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6240" y="4531841"/>
            <a:ext cx="2754690" cy="219608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063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1758" y="1018656"/>
            <a:ext cx="557764" cy="324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4247" y="1046901"/>
            <a:ext cx="833116" cy="261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37966" y="1018656"/>
            <a:ext cx="734272" cy="317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951058" y="1025717"/>
            <a:ext cx="1228494" cy="303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91758" y="1675363"/>
            <a:ext cx="1983947" cy="31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703947" y="1873082"/>
            <a:ext cx="112964" cy="120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68266" y="2388562"/>
            <a:ext cx="98844" cy="494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83542" y="2346193"/>
            <a:ext cx="3311285" cy="303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137190" y="2339132"/>
            <a:ext cx="515402" cy="296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638472" y="2572157"/>
            <a:ext cx="120025" cy="70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783542" y="3045269"/>
            <a:ext cx="275352" cy="56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868266" y="3200619"/>
            <a:ext cx="98844" cy="56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136558" y="3009962"/>
            <a:ext cx="1101408" cy="303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379173" y="2995840"/>
            <a:ext cx="1546208" cy="317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101888" y="3002901"/>
            <a:ext cx="741332" cy="303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91758" y="3645486"/>
            <a:ext cx="939021" cy="346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868266" y="4358684"/>
            <a:ext cx="98844" cy="56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783542" y="4323378"/>
            <a:ext cx="1729776" cy="303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569801" y="4316316"/>
            <a:ext cx="1941585" cy="31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4497266" y="4542280"/>
            <a:ext cx="112964" cy="7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868266" y="5163681"/>
            <a:ext cx="98844" cy="56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783542" y="5001269"/>
            <a:ext cx="811935" cy="254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581357" y="4958901"/>
            <a:ext cx="360075" cy="317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920252" y="5001269"/>
            <a:ext cx="642488" cy="275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875326" y="5665038"/>
            <a:ext cx="91784" cy="56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783542" y="5622670"/>
            <a:ext cx="677789" cy="303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1433091" y="5615609"/>
            <a:ext cx="1616811" cy="296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3078143" y="5813327"/>
            <a:ext cx="120025" cy="120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868266" y="6314684"/>
            <a:ext cx="98844" cy="56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783542" y="6279378"/>
            <a:ext cx="677789" cy="303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1426031" y="6307623"/>
            <a:ext cx="1030805" cy="254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2506258" y="6279378"/>
            <a:ext cx="367136" cy="303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2831032" y="6251133"/>
            <a:ext cx="2428748" cy="444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5259780" y="6272316"/>
            <a:ext cx="508341" cy="310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5796363" y="6272316"/>
            <a:ext cx="811935" cy="289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6650660" y="6272316"/>
            <a:ext cx="995503" cy="289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7632044" y="6498280"/>
            <a:ext cx="120025" cy="7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8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26588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298968" y="3867695"/>
            <a:ext cx="247830" cy="218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18127" y="4888217"/>
            <a:ext cx="116626" cy="51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90843" y="4859059"/>
            <a:ext cx="580621" cy="335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02888" y="5063164"/>
            <a:ext cx="94758" cy="5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00622" y="4844480"/>
            <a:ext cx="4317682" cy="357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65782" y="5580714"/>
            <a:ext cx="94758" cy="5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344091" y="5529688"/>
            <a:ext cx="116626" cy="58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90843" y="5522399"/>
            <a:ext cx="2937524" cy="34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642945" y="5558846"/>
            <a:ext cx="335300" cy="29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029271" y="5522399"/>
            <a:ext cx="2091984" cy="342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172281" y="5478663"/>
            <a:ext cx="1173549" cy="4009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440588" y="5522399"/>
            <a:ext cx="758070" cy="357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5574568" y="6251343"/>
            <a:ext cx="116626" cy="51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90843" y="6214895"/>
            <a:ext cx="1705659" cy="328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454815" y="6207606"/>
            <a:ext cx="4497400" cy="34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966794" y="6455447"/>
            <a:ext cx="116626" cy="80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b="9197"/>
          <a:stretch>
            <a:fillRect/>
          </a:stretch>
        </p:blipFill>
        <p:spPr>
          <a:xfrm>
            <a:off x="2381250" y="2419350"/>
            <a:ext cx="4330700" cy="2306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8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85748"/>
            <a:ext cx="3133333" cy="439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34285" y="1152572"/>
            <a:ext cx="457142" cy="334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634285" y="1085748"/>
            <a:ext cx="495238" cy="448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53333" y="1152572"/>
            <a:ext cx="790476" cy="334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110476" y="1085748"/>
            <a:ext cx="476190" cy="429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624761" y="1152572"/>
            <a:ext cx="904761" cy="36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634285" y="1104840"/>
            <a:ext cx="476190" cy="372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167619" y="1095294"/>
            <a:ext cx="961904" cy="410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348572" y="1114387"/>
            <a:ext cx="587402" cy="410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2040375"/>
            <a:ext cx="838095" cy="343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634285" y="1973551"/>
            <a:ext cx="2104761" cy="458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2870901"/>
            <a:ext cx="1761904" cy="439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300952" y="3119104"/>
            <a:ext cx="142857" cy="85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529523" y="2861354"/>
            <a:ext cx="2600000" cy="467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243809" y="2889993"/>
            <a:ext cx="933333" cy="400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291428" y="2861354"/>
            <a:ext cx="2561904" cy="467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986666" y="2861354"/>
            <a:ext cx="1533333" cy="467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1904" y="3787343"/>
            <a:ext cx="733576" cy="429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519999" y="3768250"/>
            <a:ext cx="2600000" cy="467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7355" y="4108286"/>
            <a:ext cx="4765543" cy="2561074"/>
          </a:xfrm>
          <a:prstGeom prst="rect">
            <a:avLst/>
          </a:prstGeom>
        </p:spPr>
      </p:pic>
      <p:sp useBgFill="1">
        <p:nvSpPr>
          <p:cNvPr id="25" name="矩形 24"/>
          <p:cNvSpPr/>
          <p:nvPr/>
        </p:nvSpPr>
        <p:spPr bwMode="auto">
          <a:xfrm>
            <a:off x="8569964" y="5763329"/>
            <a:ext cx="283368" cy="266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9973841" y="1100549"/>
            <a:ext cx="658663" cy="4104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356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93702" y="3037444"/>
            <a:ext cx="357518" cy="38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188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245537" y="3693367"/>
            <a:ext cx="325676" cy="6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17050" y="3641893"/>
            <a:ext cx="618509" cy="394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48382" y="3882104"/>
            <a:ext cx="119986" cy="6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622636" y="3633314"/>
            <a:ext cx="2391151" cy="377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048070" y="3873525"/>
            <a:ext cx="137126" cy="14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08480" y="4439735"/>
            <a:ext cx="1799791" cy="377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342553" y="4679946"/>
            <a:ext cx="137126" cy="14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679888" y="5297630"/>
            <a:ext cx="119986" cy="6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577043" y="5486367"/>
            <a:ext cx="334247" cy="68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022706" y="5246156"/>
            <a:ext cx="2777150" cy="368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513962" y="5443472"/>
            <a:ext cx="308535" cy="51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799856" y="5228999"/>
            <a:ext cx="1242384" cy="411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119375" y="5254735"/>
            <a:ext cx="428521" cy="343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534191" y="6043999"/>
            <a:ext cx="839902" cy="386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693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7951" y="1028135"/>
            <a:ext cx="103969" cy="64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8009" y="948080"/>
            <a:ext cx="1983426" cy="400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82766" y="1020129"/>
            <a:ext cx="535844" cy="304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71435" y="964091"/>
            <a:ext cx="4886586" cy="392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8009" y="1764637"/>
            <a:ext cx="455868" cy="288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95833" y="1948762"/>
            <a:ext cx="111967" cy="64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99861" y="1700593"/>
            <a:ext cx="1303622" cy="400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487488" y="1748626"/>
            <a:ext cx="767777" cy="312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351238" y="1724610"/>
            <a:ext cx="1135671" cy="352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87951" y="2525155"/>
            <a:ext cx="103969" cy="64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62222" y="2517150"/>
            <a:ext cx="223935" cy="80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8009" y="2445101"/>
            <a:ext cx="2039409" cy="408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78217" y="2613215"/>
            <a:ext cx="191944" cy="64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2727418" y="2461112"/>
            <a:ext cx="6158218" cy="392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8009" y="3229636"/>
            <a:ext cx="471863" cy="352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191863" y="3205619"/>
            <a:ext cx="4694641" cy="392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87951" y="4022176"/>
            <a:ext cx="103969" cy="64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8009" y="3974143"/>
            <a:ext cx="2079398" cy="344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855382" y="3966138"/>
            <a:ext cx="2527270" cy="352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4182997" y="4158269"/>
            <a:ext cx="287916" cy="4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5382652" y="4004622"/>
            <a:ext cx="575832" cy="281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054455" y="3958132"/>
            <a:ext cx="1743496" cy="392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7829942" y="3966138"/>
            <a:ext cx="1055694" cy="368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8009" y="4702640"/>
            <a:ext cx="2039409" cy="392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199861" y="5519196"/>
            <a:ext cx="303912" cy="64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88009" y="5503185"/>
            <a:ext cx="455868" cy="288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295833" y="5695316"/>
            <a:ext cx="111967" cy="64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1551759" y="5463158"/>
            <a:ext cx="2439294" cy="352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4023044" y="5687311"/>
            <a:ext cx="127962" cy="136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887951" y="6263704"/>
            <a:ext cx="103969" cy="64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688010" y="6215671"/>
            <a:ext cx="2079398" cy="352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2767408" y="6215671"/>
            <a:ext cx="1967430" cy="328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4782824" y="6215671"/>
            <a:ext cx="919733" cy="328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5686562" y="6471846"/>
            <a:ext cx="127962" cy="88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5696" y="1053719"/>
            <a:ext cx="3289469" cy="233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507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1965" y="4013484"/>
            <a:ext cx="427986" cy="39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8356" y="4879234"/>
            <a:ext cx="2963189" cy="1961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0000" y="1218659"/>
            <a:ext cx="352380" cy="400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6222" y="1844824"/>
            <a:ext cx="3387556" cy="23329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5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29523" y="2144779"/>
            <a:ext cx="342857" cy="400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0704" y="3573016"/>
            <a:ext cx="2800494" cy="3194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556792"/>
            <a:ext cx="10800000" cy="5060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04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272464" y="3924685"/>
            <a:ext cx="438095" cy="503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4602643"/>
            <a:ext cx="2592288" cy="22199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10476" y="2171234"/>
            <a:ext cx="371428" cy="409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647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60666" y="4473983"/>
            <a:ext cx="367409" cy="328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9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72380" y="2171302"/>
            <a:ext cx="342857" cy="390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221" y="3140968"/>
            <a:ext cx="3073558" cy="3276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39</cp:revision>
  <dcterms:created xsi:type="dcterms:W3CDTF">2015-09-16T06:52:00Z</dcterms:created>
  <dcterms:modified xsi:type="dcterms:W3CDTF">2024-07-30T16:04:22Z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