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243A37-4222-87BB-0C0E-20B525CB8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47" y="2381196"/>
            <a:ext cx="10827306" cy="20956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438B3-C64A-54D3-3886-9A4108D87D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69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2A9C6-6349-7569-211D-E03109F766C5}"/>
              </a:ext>
            </a:extLst>
          </p:cNvPr>
          <p:cNvSpPr/>
          <p:nvPr/>
        </p:nvSpPr>
        <p:spPr bwMode="auto">
          <a:xfrm>
            <a:off x="3318433" y="2675332"/>
            <a:ext cx="190129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A90FD-6FBE-EC35-4A69-95233C19961E}"/>
              </a:ext>
            </a:extLst>
          </p:cNvPr>
          <p:cNvSpPr/>
          <p:nvPr/>
        </p:nvSpPr>
        <p:spPr bwMode="auto">
          <a:xfrm>
            <a:off x="5364587" y="2666276"/>
            <a:ext cx="181075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6C9E9F-0717-5C30-20C5-72DB964DDBCC}"/>
              </a:ext>
            </a:extLst>
          </p:cNvPr>
          <p:cNvSpPr/>
          <p:nvPr/>
        </p:nvSpPr>
        <p:spPr bwMode="auto">
          <a:xfrm>
            <a:off x="683784" y="2892665"/>
            <a:ext cx="2046153" cy="41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F5F492-CA47-F4E8-E071-921FEAB81481}"/>
              </a:ext>
            </a:extLst>
          </p:cNvPr>
          <p:cNvSpPr/>
          <p:nvPr/>
        </p:nvSpPr>
        <p:spPr bwMode="auto">
          <a:xfrm>
            <a:off x="2757098" y="2937943"/>
            <a:ext cx="271614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F7857A-24AE-9086-3609-4704C25D6A20}"/>
              </a:ext>
            </a:extLst>
          </p:cNvPr>
          <p:cNvSpPr/>
          <p:nvPr/>
        </p:nvSpPr>
        <p:spPr bwMode="auto">
          <a:xfrm>
            <a:off x="3191680" y="3091887"/>
            <a:ext cx="479850" cy="3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2621D6-DBD3-C06B-9CA8-C79BF99CCE5F}"/>
              </a:ext>
            </a:extLst>
          </p:cNvPr>
          <p:cNvSpPr/>
          <p:nvPr/>
        </p:nvSpPr>
        <p:spPr bwMode="auto">
          <a:xfrm>
            <a:off x="3734907" y="2711554"/>
            <a:ext cx="651871" cy="769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A77704-EBCC-1BDD-FE60-F0240352A882}"/>
              </a:ext>
            </a:extLst>
          </p:cNvPr>
          <p:cNvSpPr/>
          <p:nvPr/>
        </p:nvSpPr>
        <p:spPr bwMode="auto">
          <a:xfrm>
            <a:off x="4486370" y="3055665"/>
            <a:ext cx="325935" cy="4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E53D46-411E-D761-2F5A-237EDC880C28}"/>
              </a:ext>
            </a:extLst>
          </p:cNvPr>
          <p:cNvSpPr/>
          <p:nvPr/>
        </p:nvSpPr>
        <p:spPr bwMode="auto">
          <a:xfrm>
            <a:off x="4848521" y="2928887"/>
            <a:ext cx="280667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BE4728-57BF-0141-CF58-882485DE415D}"/>
              </a:ext>
            </a:extLst>
          </p:cNvPr>
          <p:cNvSpPr/>
          <p:nvPr/>
        </p:nvSpPr>
        <p:spPr bwMode="auto">
          <a:xfrm>
            <a:off x="5228780" y="2720610"/>
            <a:ext cx="715248" cy="75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89584A-CF10-77D4-17A3-FEFB7FD7E6F4}"/>
              </a:ext>
            </a:extLst>
          </p:cNvPr>
          <p:cNvSpPr/>
          <p:nvPr/>
        </p:nvSpPr>
        <p:spPr bwMode="auto">
          <a:xfrm>
            <a:off x="3291272" y="3200554"/>
            <a:ext cx="271613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AE733C-511C-79E1-903D-A75A562E399E}"/>
              </a:ext>
            </a:extLst>
          </p:cNvPr>
          <p:cNvSpPr/>
          <p:nvPr/>
        </p:nvSpPr>
        <p:spPr bwMode="auto">
          <a:xfrm>
            <a:off x="5337425" y="3191499"/>
            <a:ext cx="271613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344213-CED2-F1DE-67BF-07F9D69752A7}"/>
              </a:ext>
            </a:extLst>
          </p:cNvPr>
          <p:cNvSpPr/>
          <p:nvPr/>
        </p:nvSpPr>
        <p:spPr bwMode="auto">
          <a:xfrm>
            <a:off x="2838583" y="4006498"/>
            <a:ext cx="669979" cy="646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784C243-E1F7-2FF5-0C93-E5E80BADC00F}"/>
              </a:ext>
            </a:extLst>
          </p:cNvPr>
          <p:cNvSpPr/>
          <p:nvPr/>
        </p:nvSpPr>
        <p:spPr bwMode="auto">
          <a:xfrm>
            <a:off x="4613123" y="4006499"/>
            <a:ext cx="190129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F1388F-2B81-57F3-B657-AC4FEE47B24A}"/>
              </a:ext>
            </a:extLst>
          </p:cNvPr>
          <p:cNvSpPr/>
          <p:nvPr/>
        </p:nvSpPr>
        <p:spPr bwMode="auto">
          <a:xfrm>
            <a:off x="2440217" y="4269110"/>
            <a:ext cx="334989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6E9FDB8-DB6F-D732-8683-48687574D63D}"/>
              </a:ext>
            </a:extLst>
          </p:cNvPr>
          <p:cNvSpPr/>
          <p:nvPr/>
        </p:nvSpPr>
        <p:spPr bwMode="auto">
          <a:xfrm>
            <a:off x="3191680" y="4423054"/>
            <a:ext cx="479850" cy="3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6FA1FF-E793-D40E-5892-642FAFB59E53}"/>
              </a:ext>
            </a:extLst>
          </p:cNvPr>
          <p:cNvSpPr/>
          <p:nvPr/>
        </p:nvSpPr>
        <p:spPr bwMode="auto">
          <a:xfrm>
            <a:off x="3734907" y="4278165"/>
            <a:ext cx="334989" cy="28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DBF6C91-8CD8-F767-498A-6D1D64AC717D}"/>
              </a:ext>
            </a:extLst>
          </p:cNvPr>
          <p:cNvSpPr/>
          <p:nvPr/>
        </p:nvSpPr>
        <p:spPr bwMode="auto">
          <a:xfrm>
            <a:off x="4106112" y="4269110"/>
            <a:ext cx="280667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075EFBB-6333-8F25-4B59-6E0DE44D528F}"/>
              </a:ext>
            </a:extLst>
          </p:cNvPr>
          <p:cNvSpPr/>
          <p:nvPr/>
        </p:nvSpPr>
        <p:spPr bwMode="auto">
          <a:xfrm>
            <a:off x="4486370" y="4423054"/>
            <a:ext cx="470796" cy="3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B4513EF-3B14-8817-9992-E386F91F80D2}"/>
              </a:ext>
            </a:extLst>
          </p:cNvPr>
          <p:cNvSpPr/>
          <p:nvPr/>
        </p:nvSpPr>
        <p:spPr bwMode="auto">
          <a:xfrm>
            <a:off x="3291272" y="4531721"/>
            <a:ext cx="271613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4EBF217-ABB8-BC8B-2081-A9F6E1D318BE}"/>
              </a:ext>
            </a:extLst>
          </p:cNvPr>
          <p:cNvSpPr/>
          <p:nvPr/>
        </p:nvSpPr>
        <p:spPr bwMode="auto">
          <a:xfrm>
            <a:off x="4585962" y="4531721"/>
            <a:ext cx="271613" cy="32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C9318DC-14D9-2097-8B5D-805B3FA493E1}"/>
              </a:ext>
            </a:extLst>
          </p:cNvPr>
          <p:cNvSpPr/>
          <p:nvPr/>
        </p:nvSpPr>
        <p:spPr bwMode="auto">
          <a:xfrm>
            <a:off x="2440217" y="5337665"/>
            <a:ext cx="778624" cy="353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5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1840F-5C74-09CD-B57C-7EF82110A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892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0212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46F3D-5630-A3D8-9234-CC1EAB220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73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04706-B6A1-3EDB-40FB-2300D6B104AD}"/>
              </a:ext>
            </a:extLst>
          </p:cNvPr>
          <p:cNvSpPr/>
          <p:nvPr/>
        </p:nvSpPr>
        <p:spPr bwMode="auto">
          <a:xfrm>
            <a:off x="682654" y="1192413"/>
            <a:ext cx="804834" cy="429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143F0E-5D01-DFCB-559B-4212FD9B8C08}"/>
              </a:ext>
            </a:extLst>
          </p:cNvPr>
          <p:cNvSpPr/>
          <p:nvPr/>
        </p:nvSpPr>
        <p:spPr bwMode="auto">
          <a:xfrm>
            <a:off x="1487488" y="1052737"/>
            <a:ext cx="3096344" cy="569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2FF0EF-3953-823C-4F75-4FBCFA9011DB}"/>
              </a:ext>
            </a:extLst>
          </p:cNvPr>
          <p:cNvSpPr/>
          <p:nvPr/>
        </p:nvSpPr>
        <p:spPr bwMode="auto">
          <a:xfrm>
            <a:off x="4501202" y="1229788"/>
            <a:ext cx="756241" cy="35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9CCC6C-B0AA-8B6F-D4A6-CF350A1637D5}"/>
              </a:ext>
            </a:extLst>
          </p:cNvPr>
          <p:cNvSpPr/>
          <p:nvPr/>
        </p:nvSpPr>
        <p:spPr bwMode="auto">
          <a:xfrm>
            <a:off x="5304125" y="1239132"/>
            <a:ext cx="1148365" cy="35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FA2028-EB6D-BCD0-7962-D4EE863A7E83}"/>
              </a:ext>
            </a:extLst>
          </p:cNvPr>
          <p:cNvSpPr/>
          <p:nvPr/>
        </p:nvSpPr>
        <p:spPr bwMode="auto">
          <a:xfrm>
            <a:off x="682654" y="2052056"/>
            <a:ext cx="3090316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4EB7DD-C063-AAE2-5A4F-37B78AC0DC08}"/>
              </a:ext>
            </a:extLst>
          </p:cNvPr>
          <p:cNvSpPr/>
          <p:nvPr/>
        </p:nvSpPr>
        <p:spPr bwMode="auto">
          <a:xfrm>
            <a:off x="3772970" y="2052056"/>
            <a:ext cx="326771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89439B-96FC-9572-9AE6-6614DF519908}"/>
              </a:ext>
            </a:extLst>
          </p:cNvPr>
          <p:cNvSpPr/>
          <p:nvPr/>
        </p:nvSpPr>
        <p:spPr bwMode="auto">
          <a:xfrm>
            <a:off x="4193105" y="2052056"/>
            <a:ext cx="1605844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31435A2-71EA-F21A-B60D-93F9B1144A3C}"/>
              </a:ext>
            </a:extLst>
          </p:cNvPr>
          <p:cNvSpPr/>
          <p:nvPr/>
        </p:nvSpPr>
        <p:spPr bwMode="auto">
          <a:xfrm>
            <a:off x="5882975" y="2061400"/>
            <a:ext cx="1269735" cy="35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C6B817-CB1B-E96C-1162-DB509775A6C1}"/>
              </a:ext>
            </a:extLst>
          </p:cNvPr>
          <p:cNvSpPr/>
          <p:nvPr/>
        </p:nvSpPr>
        <p:spPr bwMode="auto">
          <a:xfrm>
            <a:off x="7348776" y="2014680"/>
            <a:ext cx="1764561" cy="41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817DA9-55A3-E716-4A0F-725F13B52E47}"/>
              </a:ext>
            </a:extLst>
          </p:cNvPr>
          <p:cNvSpPr/>
          <p:nvPr/>
        </p:nvSpPr>
        <p:spPr bwMode="auto">
          <a:xfrm>
            <a:off x="2400534" y="2902355"/>
            <a:ext cx="280089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4BA9A3-64FF-A53A-D404-8D94990AEF9C}"/>
              </a:ext>
            </a:extLst>
          </p:cNvPr>
          <p:cNvSpPr/>
          <p:nvPr/>
        </p:nvSpPr>
        <p:spPr bwMode="auto">
          <a:xfrm>
            <a:off x="4501203" y="2902355"/>
            <a:ext cx="289425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964CE0-8084-F2AC-231C-7415CC2EF0DF}"/>
              </a:ext>
            </a:extLst>
          </p:cNvPr>
          <p:cNvSpPr/>
          <p:nvPr/>
        </p:nvSpPr>
        <p:spPr bwMode="auto">
          <a:xfrm>
            <a:off x="6172402" y="2902355"/>
            <a:ext cx="494824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F43CE3F-3F60-C658-F9FA-CD8CEEA784EA}"/>
              </a:ext>
            </a:extLst>
          </p:cNvPr>
          <p:cNvSpPr/>
          <p:nvPr/>
        </p:nvSpPr>
        <p:spPr bwMode="auto">
          <a:xfrm>
            <a:off x="7246077" y="2911699"/>
            <a:ext cx="280089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918AC8-3D15-ED89-FDA2-AE0DB409F943}"/>
              </a:ext>
            </a:extLst>
          </p:cNvPr>
          <p:cNvSpPr/>
          <p:nvPr/>
        </p:nvSpPr>
        <p:spPr bwMode="auto">
          <a:xfrm>
            <a:off x="8627850" y="2902355"/>
            <a:ext cx="504160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144311F-E2DD-E56C-1F03-CF14B58C8242}"/>
              </a:ext>
            </a:extLst>
          </p:cNvPr>
          <p:cNvSpPr/>
          <p:nvPr/>
        </p:nvSpPr>
        <p:spPr bwMode="auto">
          <a:xfrm>
            <a:off x="682654" y="3163986"/>
            <a:ext cx="1176374" cy="36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223708-587A-7494-F0A8-4B8BB62C2CB6}"/>
              </a:ext>
            </a:extLst>
          </p:cNvPr>
          <p:cNvSpPr/>
          <p:nvPr/>
        </p:nvSpPr>
        <p:spPr bwMode="auto">
          <a:xfrm>
            <a:off x="1915047" y="3173330"/>
            <a:ext cx="877612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392140C-E80B-E2AD-990C-A006260DD813}"/>
              </a:ext>
            </a:extLst>
          </p:cNvPr>
          <p:cNvSpPr/>
          <p:nvPr/>
        </p:nvSpPr>
        <p:spPr bwMode="auto">
          <a:xfrm>
            <a:off x="2858013" y="2939731"/>
            <a:ext cx="672213" cy="80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419B449-110C-9241-BD00-5DD929A64231}"/>
              </a:ext>
            </a:extLst>
          </p:cNvPr>
          <p:cNvSpPr/>
          <p:nvPr/>
        </p:nvSpPr>
        <p:spPr bwMode="auto">
          <a:xfrm>
            <a:off x="3632927" y="3294801"/>
            <a:ext cx="326770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BED1741-63B4-55C6-F8BF-EFF020429ABC}"/>
              </a:ext>
            </a:extLst>
          </p:cNvPr>
          <p:cNvSpPr/>
          <p:nvPr/>
        </p:nvSpPr>
        <p:spPr bwMode="auto">
          <a:xfrm>
            <a:off x="4053060" y="3163986"/>
            <a:ext cx="186726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36EB635-DA23-4BE1-AA39-6A54DCDFDE3D}"/>
              </a:ext>
            </a:extLst>
          </p:cNvPr>
          <p:cNvSpPr/>
          <p:nvPr/>
        </p:nvSpPr>
        <p:spPr bwMode="auto">
          <a:xfrm>
            <a:off x="4398504" y="2949075"/>
            <a:ext cx="1185710" cy="83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20EF1F3-2692-C3CE-E51A-B493A0BE74EC}"/>
              </a:ext>
            </a:extLst>
          </p:cNvPr>
          <p:cNvSpPr/>
          <p:nvPr/>
        </p:nvSpPr>
        <p:spPr bwMode="auto">
          <a:xfrm>
            <a:off x="5733595" y="3304145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B952438-F313-26CA-06FC-979CB0EA677D}"/>
              </a:ext>
            </a:extLst>
          </p:cNvPr>
          <p:cNvSpPr/>
          <p:nvPr/>
        </p:nvSpPr>
        <p:spPr bwMode="auto">
          <a:xfrm>
            <a:off x="6144393" y="3332177"/>
            <a:ext cx="532169" cy="3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6244F55-E4C8-E3A7-2543-EF6373B9047A}"/>
              </a:ext>
            </a:extLst>
          </p:cNvPr>
          <p:cNvSpPr/>
          <p:nvPr/>
        </p:nvSpPr>
        <p:spPr bwMode="auto">
          <a:xfrm>
            <a:off x="6741916" y="3182674"/>
            <a:ext cx="345443" cy="28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56395BB-9081-06BA-6AE1-037176EFE4D3}"/>
              </a:ext>
            </a:extLst>
          </p:cNvPr>
          <p:cNvSpPr/>
          <p:nvPr/>
        </p:nvSpPr>
        <p:spPr bwMode="auto">
          <a:xfrm>
            <a:off x="7152714" y="3332177"/>
            <a:ext cx="485486" cy="3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ED9DB65-00B2-4E20-4F51-3D345305521B}"/>
              </a:ext>
            </a:extLst>
          </p:cNvPr>
          <p:cNvSpPr/>
          <p:nvPr/>
        </p:nvSpPr>
        <p:spPr bwMode="auto">
          <a:xfrm>
            <a:off x="7703556" y="3257425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B2BCA05-9BDD-6A14-5C25-7E240584334E}"/>
              </a:ext>
            </a:extLst>
          </p:cNvPr>
          <p:cNvSpPr/>
          <p:nvPr/>
        </p:nvSpPr>
        <p:spPr bwMode="auto">
          <a:xfrm>
            <a:off x="7703556" y="3350865"/>
            <a:ext cx="336106" cy="5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FD60793-BCF6-0552-0FC9-10A8E358DF20}"/>
              </a:ext>
            </a:extLst>
          </p:cNvPr>
          <p:cNvSpPr/>
          <p:nvPr/>
        </p:nvSpPr>
        <p:spPr bwMode="auto">
          <a:xfrm>
            <a:off x="8189044" y="3304145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24B646-1100-B4A3-DB3E-647001127DDF}"/>
              </a:ext>
            </a:extLst>
          </p:cNvPr>
          <p:cNvSpPr/>
          <p:nvPr/>
        </p:nvSpPr>
        <p:spPr bwMode="auto">
          <a:xfrm>
            <a:off x="8599841" y="3332177"/>
            <a:ext cx="532169" cy="3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53A0FC8-6025-48B9-B682-8CA55A29251A}"/>
              </a:ext>
            </a:extLst>
          </p:cNvPr>
          <p:cNvSpPr/>
          <p:nvPr/>
        </p:nvSpPr>
        <p:spPr bwMode="auto">
          <a:xfrm>
            <a:off x="2400534" y="3444304"/>
            <a:ext cx="289425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6EB6D4D-A3FC-A43D-C635-FAA95CA523E5}"/>
              </a:ext>
            </a:extLst>
          </p:cNvPr>
          <p:cNvSpPr/>
          <p:nvPr/>
        </p:nvSpPr>
        <p:spPr bwMode="auto">
          <a:xfrm>
            <a:off x="6265765" y="3444304"/>
            <a:ext cx="280089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10F642F-9D5D-F3CF-ECF8-B0236B8CEA44}"/>
              </a:ext>
            </a:extLst>
          </p:cNvPr>
          <p:cNvSpPr/>
          <p:nvPr/>
        </p:nvSpPr>
        <p:spPr bwMode="auto">
          <a:xfrm>
            <a:off x="7246077" y="3434960"/>
            <a:ext cx="308098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A9723D8-FAEF-820E-F9CE-0773D81EFA25}"/>
              </a:ext>
            </a:extLst>
          </p:cNvPr>
          <p:cNvSpPr/>
          <p:nvPr/>
        </p:nvSpPr>
        <p:spPr bwMode="auto">
          <a:xfrm>
            <a:off x="8599841" y="3434960"/>
            <a:ext cx="672213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49D1ABE9-DF32-FD98-2606-102EB847F66F}"/>
              </a:ext>
            </a:extLst>
          </p:cNvPr>
          <p:cNvSpPr/>
          <p:nvPr/>
        </p:nvSpPr>
        <p:spPr bwMode="auto">
          <a:xfrm>
            <a:off x="2353853" y="4285260"/>
            <a:ext cx="196062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383378B-0DE0-02E7-C78C-0068727669A6}"/>
              </a:ext>
            </a:extLst>
          </p:cNvPr>
          <p:cNvSpPr/>
          <p:nvPr/>
        </p:nvSpPr>
        <p:spPr bwMode="auto">
          <a:xfrm>
            <a:off x="4370495" y="4275916"/>
            <a:ext cx="280089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CD73B0D-9759-4B93-A6F8-42B33D141ECD}"/>
              </a:ext>
            </a:extLst>
          </p:cNvPr>
          <p:cNvSpPr/>
          <p:nvPr/>
        </p:nvSpPr>
        <p:spPr bwMode="auto">
          <a:xfrm>
            <a:off x="6209748" y="4285259"/>
            <a:ext cx="1307082" cy="878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D755595-0986-3E10-954A-AAE25597BCD5}"/>
              </a:ext>
            </a:extLst>
          </p:cNvPr>
          <p:cNvSpPr/>
          <p:nvPr/>
        </p:nvSpPr>
        <p:spPr bwMode="auto">
          <a:xfrm>
            <a:off x="7731565" y="4285260"/>
            <a:ext cx="186726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74B045E-18B1-0D77-57DC-BE9BD9AE7767}"/>
              </a:ext>
            </a:extLst>
          </p:cNvPr>
          <p:cNvSpPr/>
          <p:nvPr/>
        </p:nvSpPr>
        <p:spPr bwMode="auto">
          <a:xfrm>
            <a:off x="8702541" y="4275916"/>
            <a:ext cx="280089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C297672-4332-05AE-0AF6-9D67A19193ED}"/>
              </a:ext>
            </a:extLst>
          </p:cNvPr>
          <p:cNvSpPr/>
          <p:nvPr/>
        </p:nvSpPr>
        <p:spPr bwMode="auto">
          <a:xfrm>
            <a:off x="9729534" y="4285260"/>
            <a:ext cx="186726" cy="33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9D89294-3B7D-23AD-1E91-A8D7B774C546}"/>
              </a:ext>
            </a:extLst>
          </p:cNvPr>
          <p:cNvSpPr/>
          <p:nvPr/>
        </p:nvSpPr>
        <p:spPr bwMode="auto">
          <a:xfrm>
            <a:off x="682654" y="4322635"/>
            <a:ext cx="1026993" cy="78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BF5D98DA-00FA-472F-CB95-4AB303EBE596}"/>
              </a:ext>
            </a:extLst>
          </p:cNvPr>
          <p:cNvSpPr/>
          <p:nvPr/>
        </p:nvSpPr>
        <p:spPr bwMode="auto">
          <a:xfrm>
            <a:off x="1812347" y="4546890"/>
            <a:ext cx="345443" cy="299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29D58E04-5A62-CCD3-BFE8-08303A445B0D}"/>
              </a:ext>
            </a:extLst>
          </p:cNvPr>
          <p:cNvSpPr/>
          <p:nvPr/>
        </p:nvSpPr>
        <p:spPr bwMode="auto">
          <a:xfrm>
            <a:off x="2223145" y="4313291"/>
            <a:ext cx="1540490" cy="803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E5836194-E6FC-19FD-2A08-E0BA072381DA}"/>
              </a:ext>
            </a:extLst>
          </p:cNvPr>
          <p:cNvSpPr/>
          <p:nvPr/>
        </p:nvSpPr>
        <p:spPr bwMode="auto">
          <a:xfrm>
            <a:off x="3866334" y="4668362"/>
            <a:ext cx="326770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CBFBD31-186B-18ED-21D6-1729AF75BC7D}"/>
              </a:ext>
            </a:extLst>
          </p:cNvPr>
          <p:cNvSpPr/>
          <p:nvPr/>
        </p:nvSpPr>
        <p:spPr bwMode="auto">
          <a:xfrm>
            <a:off x="4267796" y="4322635"/>
            <a:ext cx="1540490" cy="784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858C560-604E-2F36-9736-45879D23252F}"/>
              </a:ext>
            </a:extLst>
          </p:cNvPr>
          <p:cNvSpPr/>
          <p:nvPr/>
        </p:nvSpPr>
        <p:spPr bwMode="auto">
          <a:xfrm>
            <a:off x="5910985" y="4668362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B31401F-ABD1-F21C-9C3E-ECD728A29C1F}"/>
              </a:ext>
            </a:extLst>
          </p:cNvPr>
          <p:cNvSpPr/>
          <p:nvPr/>
        </p:nvSpPr>
        <p:spPr bwMode="auto">
          <a:xfrm>
            <a:off x="7572848" y="4331979"/>
            <a:ext cx="513496" cy="775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0AA6875-1ABD-C836-EF66-3BBD73F5503E}"/>
              </a:ext>
            </a:extLst>
          </p:cNvPr>
          <p:cNvSpPr/>
          <p:nvPr/>
        </p:nvSpPr>
        <p:spPr bwMode="auto">
          <a:xfrm>
            <a:off x="8170371" y="4556234"/>
            <a:ext cx="345443" cy="28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504B8CE2-BBAB-78E9-203D-508AAD073FE4}"/>
              </a:ext>
            </a:extLst>
          </p:cNvPr>
          <p:cNvSpPr/>
          <p:nvPr/>
        </p:nvSpPr>
        <p:spPr bwMode="auto">
          <a:xfrm>
            <a:off x="8590505" y="4715081"/>
            <a:ext cx="494824" cy="3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F4875D2-87F9-AE88-D735-9783E8E024B1}"/>
              </a:ext>
            </a:extLst>
          </p:cNvPr>
          <p:cNvSpPr/>
          <p:nvPr/>
        </p:nvSpPr>
        <p:spPr bwMode="auto">
          <a:xfrm>
            <a:off x="9160019" y="4556234"/>
            <a:ext cx="345443" cy="28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64021D75-63C2-E863-EF08-607698ED79E6}"/>
              </a:ext>
            </a:extLst>
          </p:cNvPr>
          <p:cNvSpPr/>
          <p:nvPr/>
        </p:nvSpPr>
        <p:spPr bwMode="auto">
          <a:xfrm>
            <a:off x="9589490" y="4715081"/>
            <a:ext cx="896285" cy="6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0F354A61-E80B-5D16-97D4-DDD085BA2EA3}"/>
              </a:ext>
            </a:extLst>
          </p:cNvPr>
          <p:cNvSpPr/>
          <p:nvPr/>
        </p:nvSpPr>
        <p:spPr bwMode="auto">
          <a:xfrm>
            <a:off x="10149668" y="4630986"/>
            <a:ext cx="336106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89B08D25-0308-E832-4DED-96FBB86EAC5E}"/>
              </a:ext>
            </a:extLst>
          </p:cNvPr>
          <p:cNvSpPr/>
          <p:nvPr/>
        </p:nvSpPr>
        <p:spPr bwMode="auto">
          <a:xfrm>
            <a:off x="2325844" y="4808521"/>
            <a:ext cx="289425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35B164F1-FECD-ADEA-FA65-C8C120988A2B}"/>
              </a:ext>
            </a:extLst>
          </p:cNvPr>
          <p:cNvSpPr/>
          <p:nvPr/>
        </p:nvSpPr>
        <p:spPr bwMode="auto">
          <a:xfrm>
            <a:off x="4370495" y="4808521"/>
            <a:ext cx="289425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13D01D33-DAF7-BD0E-051A-12976DB13153}"/>
              </a:ext>
            </a:extLst>
          </p:cNvPr>
          <p:cNvSpPr/>
          <p:nvPr/>
        </p:nvSpPr>
        <p:spPr bwMode="auto">
          <a:xfrm>
            <a:off x="6424482" y="4808521"/>
            <a:ext cx="280089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116D9299-D914-F037-A4A2-F086F095221A}"/>
              </a:ext>
            </a:extLst>
          </p:cNvPr>
          <p:cNvSpPr/>
          <p:nvPr/>
        </p:nvSpPr>
        <p:spPr bwMode="auto">
          <a:xfrm>
            <a:off x="7694220" y="4817865"/>
            <a:ext cx="298761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DEBB934D-027A-B7B0-6181-286C978D85A9}"/>
              </a:ext>
            </a:extLst>
          </p:cNvPr>
          <p:cNvSpPr/>
          <p:nvPr/>
        </p:nvSpPr>
        <p:spPr bwMode="auto">
          <a:xfrm>
            <a:off x="8693204" y="4817865"/>
            <a:ext cx="298761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4BE751DB-7CB4-6380-F207-8570771D5D48}"/>
              </a:ext>
            </a:extLst>
          </p:cNvPr>
          <p:cNvSpPr/>
          <p:nvPr/>
        </p:nvSpPr>
        <p:spPr bwMode="auto">
          <a:xfrm>
            <a:off x="9701525" y="4817865"/>
            <a:ext cx="280089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EB930DB3-A481-F6F6-F844-96EE706EB88F}"/>
              </a:ext>
            </a:extLst>
          </p:cNvPr>
          <p:cNvSpPr/>
          <p:nvPr/>
        </p:nvSpPr>
        <p:spPr bwMode="auto">
          <a:xfrm>
            <a:off x="822699" y="5649476"/>
            <a:ext cx="289425" cy="345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>
            <a:extLst>
              <a:ext uri="{FF2B5EF4-FFF2-40B4-BE49-F238E27FC236}">
                <a16:creationId xmlns:a16="http://schemas.microsoft.com/office/drawing/2014/main" id="{C264ED24-F262-F96E-745A-6CB9C72CB9E2}"/>
              </a:ext>
            </a:extLst>
          </p:cNvPr>
          <p:cNvSpPr/>
          <p:nvPr/>
        </p:nvSpPr>
        <p:spPr bwMode="auto">
          <a:xfrm>
            <a:off x="682654" y="6079298"/>
            <a:ext cx="532169" cy="46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A608044C-02F5-30C8-553D-0CE45EE58C44}"/>
              </a:ext>
            </a:extLst>
          </p:cNvPr>
          <p:cNvSpPr/>
          <p:nvPr/>
        </p:nvSpPr>
        <p:spPr bwMode="auto">
          <a:xfrm>
            <a:off x="832035" y="6182081"/>
            <a:ext cx="522833" cy="355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12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478A5-BA89-0383-D0D4-05A84E115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6CD1B8-CD09-E531-CDB5-39A1AE0390CF}"/>
              </a:ext>
            </a:extLst>
          </p:cNvPr>
          <p:cNvSpPr/>
          <p:nvPr/>
        </p:nvSpPr>
        <p:spPr bwMode="auto">
          <a:xfrm>
            <a:off x="1281904" y="3010713"/>
            <a:ext cx="2142857" cy="4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841A95-DCE5-34EC-881C-81B7B55E9A71}"/>
              </a:ext>
            </a:extLst>
          </p:cNvPr>
          <p:cNvSpPr/>
          <p:nvPr/>
        </p:nvSpPr>
        <p:spPr bwMode="auto">
          <a:xfrm>
            <a:off x="3503712" y="2982118"/>
            <a:ext cx="2232247" cy="4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DF0ACD-6D0C-EB38-4B47-5168580B7978}"/>
              </a:ext>
            </a:extLst>
          </p:cNvPr>
          <p:cNvSpPr/>
          <p:nvPr/>
        </p:nvSpPr>
        <p:spPr bwMode="auto">
          <a:xfrm>
            <a:off x="5558095" y="3048839"/>
            <a:ext cx="1133333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7E5132-8496-6830-B2E3-E2674F5B74EA}"/>
              </a:ext>
            </a:extLst>
          </p:cNvPr>
          <p:cNvSpPr/>
          <p:nvPr/>
        </p:nvSpPr>
        <p:spPr bwMode="auto">
          <a:xfrm>
            <a:off x="3081904" y="4030583"/>
            <a:ext cx="342857" cy="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249EA7-4787-55B2-14E5-356DD82E654B}"/>
              </a:ext>
            </a:extLst>
          </p:cNvPr>
          <p:cNvSpPr/>
          <p:nvPr/>
        </p:nvSpPr>
        <p:spPr bwMode="auto">
          <a:xfrm>
            <a:off x="3081904" y="4135430"/>
            <a:ext cx="342857" cy="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CB68C8-4FA2-A837-3B6F-F9D432320D12}"/>
              </a:ext>
            </a:extLst>
          </p:cNvPr>
          <p:cNvSpPr/>
          <p:nvPr/>
        </p:nvSpPr>
        <p:spPr bwMode="auto">
          <a:xfrm>
            <a:off x="3586666" y="3944800"/>
            <a:ext cx="1057142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50AE1-596D-EC1A-4A16-1F1523E9AD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5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9B62A-B2FD-72F5-F9F3-EFB61953833D}"/>
              </a:ext>
            </a:extLst>
          </p:cNvPr>
          <p:cNvSpPr/>
          <p:nvPr/>
        </p:nvSpPr>
        <p:spPr bwMode="auto">
          <a:xfrm>
            <a:off x="681904" y="2038063"/>
            <a:ext cx="2245744" cy="43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DA73F7-B5A1-A812-97F2-2AB037620B7E}"/>
              </a:ext>
            </a:extLst>
          </p:cNvPr>
          <p:cNvSpPr/>
          <p:nvPr/>
        </p:nvSpPr>
        <p:spPr bwMode="auto">
          <a:xfrm>
            <a:off x="2927648" y="2085703"/>
            <a:ext cx="1030447" cy="343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B5EFDD-7933-4545-DF55-FCD6D98AE2E3}"/>
              </a:ext>
            </a:extLst>
          </p:cNvPr>
          <p:cNvSpPr/>
          <p:nvPr/>
        </p:nvSpPr>
        <p:spPr bwMode="auto">
          <a:xfrm>
            <a:off x="2520000" y="2981342"/>
            <a:ext cx="828571" cy="362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9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1FAE4-087D-DAA5-DC19-8A29292C8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D3CC2-D00C-FF54-9A14-B3D62BAA20A5}"/>
              </a:ext>
            </a:extLst>
          </p:cNvPr>
          <p:cNvSpPr/>
          <p:nvPr/>
        </p:nvSpPr>
        <p:spPr bwMode="auto">
          <a:xfrm>
            <a:off x="681903" y="2057075"/>
            <a:ext cx="2180953" cy="438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9458B-8E1D-8A73-19E6-2F878CEE849D}"/>
              </a:ext>
            </a:extLst>
          </p:cNvPr>
          <p:cNvSpPr/>
          <p:nvPr/>
        </p:nvSpPr>
        <p:spPr bwMode="auto">
          <a:xfrm>
            <a:off x="2927648" y="2095186"/>
            <a:ext cx="1224136" cy="37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CAE025-AF8F-5796-EEE0-8DD7A0719CA0}"/>
              </a:ext>
            </a:extLst>
          </p:cNvPr>
          <p:cNvSpPr/>
          <p:nvPr/>
        </p:nvSpPr>
        <p:spPr bwMode="auto">
          <a:xfrm>
            <a:off x="4655840" y="2057076"/>
            <a:ext cx="1656184" cy="40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1D764E-EC7D-8B4C-8FF4-639D326DED53}"/>
              </a:ext>
            </a:extLst>
          </p:cNvPr>
          <p:cNvSpPr/>
          <p:nvPr/>
        </p:nvSpPr>
        <p:spPr bwMode="auto">
          <a:xfrm>
            <a:off x="4996190" y="2095186"/>
            <a:ext cx="885714" cy="371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BD3899-A3E1-AAFE-6596-E0E26E20AB41}"/>
              </a:ext>
            </a:extLst>
          </p:cNvPr>
          <p:cNvSpPr/>
          <p:nvPr/>
        </p:nvSpPr>
        <p:spPr bwMode="auto">
          <a:xfrm>
            <a:off x="2520000" y="3086070"/>
            <a:ext cx="342857" cy="57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91CB04-5F62-5EFC-8558-8CA37BA13A73}"/>
              </a:ext>
            </a:extLst>
          </p:cNvPr>
          <p:cNvSpPr/>
          <p:nvPr/>
        </p:nvSpPr>
        <p:spPr bwMode="auto">
          <a:xfrm>
            <a:off x="2520000" y="3190875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49898D-6EDA-7BEF-0607-BDC31B411E5F}"/>
              </a:ext>
            </a:extLst>
          </p:cNvPr>
          <p:cNvSpPr/>
          <p:nvPr/>
        </p:nvSpPr>
        <p:spPr bwMode="auto">
          <a:xfrm>
            <a:off x="3024761" y="3009848"/>
            <a:ext cx="1057142" cy="362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D545E8B-D903-6AA2-B43D-A08CBCE4EF36}"/>
              </a:ext>
            </a:extLst>
          </p:cNvPr>
          <p:cNvSpPr/>
          <p:nvPr/>
        </p:nvSpPr>
        <p:spPr>
          <a:xfrm>
            <a:off x="4223792" y="2057075"/>
            <a:ext cx="342278" cy="371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53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C48AF-E9D0-4363-317C-09D84FA6E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10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F9F79-41B2-CEF7-1D5D-0CB7DFC6C664}"/>
              </a:ext>
            </a:extLst>
          </p:cNvPr>
          <p:cNvSpPr/>
          <p:nvPr/>
        </p:nvSpPr>
        <p:spPr bwMode="auto">
          <a:xfrm>
            <a:off x="3475519" y="2787093"/>
            <a:ext cx="278335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5C421-D68F-57A2-4D6D-62940607A1E9}"/>
              </a:ext>
            </a:extLst>
          </p:cNvPr>
          <p:cNvSpPr/>
          <p:nvPr/>
        </p:nvSpPr>
        <p:spPr bwMode="auto">
          <a:xfrm>
            <a:off x="4486805" y="2787093"/>
            <a:ext cx="185556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4C9AEC-C6D3-E434-4515-1B13F21C4DCA}"/>
              </a:ext>
            </a:extLst>
          </p:cNvPr>
          <p:cNvSpPr/>
          <p:nvPr/>
        </p:nvSpPr>
        <p:spPr bwMode="auto">
          <a:xfrm>
            <a:off x="682888" y="3009929"/>
            <a:ext cx="1734956" cy="42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F50585-BBF8-1F50-FC57-88EF0E1725B5}"/>
              </a:ext>
            </a:extLst>
          </p:cNvPr>
          <p:cNvSpPr/>
          <p:nvPr/>
        </p:nvSpPr>
        <p:spPr bwMode="auto">
          <a:xfrm>
            <a:off x="2473512" y="3130631"/>
            <a:ext cx="334002" cy="5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E10F72-4BE4-1AA4-DBD6-CF42685B3ABE}"/>
              </a:ext>
            </a:extLst>
          </p:cNvPr>
          <p:cNvSpPr/>
          <p:nvPr/>
        </p:nvSpPr>
        <p:spPr bwMode="auto">
          <a:xfrm>
            <a:off x="2473512" y="3232764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6D537F-037B-7143-816E-3C495355B362}"/>
              </a:ext>
            </a:extLst>
          </p:cNvPr>
          <p:cNvSpPr/>
          <p:nvPr/>
        </p:nvSpPr>
        <p:spPr bwMode="auto">
          <a:xfrm>
            <a:off x="2965238" y="3177055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CAE775-9B8C-234E-E658-B322134CCB97}"/>
              </a:ext>
            </a:extLst>
          </p:cNvPr>
          <p:cNvSpPr/>
          <p:nvPr/>
        </p:nvSpPr>
        <p:spPr bwMode="auto">
          <a:xfrm>
            <a:off x="3364185" y="3204910"/>
            <a:ext cx="491725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9D8A47-6446-266F-F438-7F0F54901978}"/>
              </a:ext>
            </a:extLst>
          </p:cNvPr>
          <p:cNvSpPr/>
          <p:nvPr/>
        </p:nvSpPr>
        <p:spPr bwMode="auto">
          <a:xfrm>
            <a:off x="3920856" y="3177055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E7C3E8-DB94-7E37-F5CB-0FE434D4717E}"/>
              </a:ext>
            </a:extLst>
          </p:cNvPr>
          <p:cNvSpPr/>
          <p:nvPr/>
        </p:nvSpPr>
        <p:spPr bwMode="auto">
          <a:xfrm>
            <a:off x="4329081" y="3204910"/>
            <a:ext cx="528837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F34B25-64E0-8A5D-D676-8B5233D60102}"/>
              </a:ext>
            </a:extLst>
          </p:cNvPr>
          <p:cNvSpPr/>
          <p:nvPr/>
        </p:nvSpPr>
        <p:spPr bwMode="auto">
          <a:xfrm>
            <a:off x="3466242" y="3325612"/>
            <a:ext cx="287613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AB956B-A229-50CE-2EAD-9E5A4AE27C29}"/>
              </a:ext>
            </a:extLst>
          </p:cNvPr>
          <p:cNvSpPr/>
          <p:nvPr/>
        </p:nvSpPr>
        <p:spPr bwMode="auto">
          <a:xfrm>
            <a:off x="4356915" y="3325612"/>
            <a:ext cx="491725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C4C1CB3-B449-7FAA-BC1B-745C053C945D}"/>
              </a:ext>
            </a:extLst>
          </p:cNvPr>
          <p:cNvSpPr/>
          <p:nvPr/>
        </p:nvSpPr>
        <p:spPr bwMode="auto">
          <a:xfrm>
            <a:off x="3484797" y="4198385"/>
            <a:ext cx="287613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EEE9BE-4AD6-17E8-41FF-F20C4A65C230}"/>
              </a:ext>
            </a:extLst>
          </p:cNvPr>
          <p:cNvSpPr/>
          <p:nvPr/>
        </p:nvSpPr>
        <p:spPr bwMode="auto">
          <a:xfrm>
            <a:off x="2473512" y="4541923"/>
            <a:ext cx="334002" cy="5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AB2113-5DD9-0AE3-3684-AE4B80583D50}"/>
              </a:ext>
            </a:extLst>
          </p:cNvPr>
          <p:cNvSpPr/>
          <p:nvPr/>
        </p:nvSpPr>
        <p:spPr bwMode="auto">
          <a:xfrm>
            <a:off x="2473512" y="4644055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314FBFD-A6F5-5586-3CDE-08749FF93F6D}"/>
              </a:ext>
            </a:extLst>
          </p:cNvPr>
          <p:cNvSpPr/>
          <p:nvPr/>
        </p:nvSpPr>
        <p:spPr bwMode="auto">
          <a:xfrm>
            <a:off x="2965238" y="4588347"/>
            <a:ext cx="334002" cy="5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93C60E-B65C-519F-9B14-6988A4CBE832}"/>
              </a:ext>
            </a:extLst>
          </p:cNvPr>
          <p:cNvSpPr/>
          <p:nvPr/>
        </p:nvSpPr>
        <p:spPr bwMode="auto">
          <a:xfrm>
            <a:off x="3364185" y="4625486"/>
            <a:ext cx="528837" cy="37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EA588A5-4544-7232-40BB-378F67EA568B}"/>
              </a:ext>
            </a:extLst>
          </p:cNvPr>
          <p:cNvSpPr/>
          <p:nvPr/>
        </p:nvSpPr>
        <p:spPr bwMode="auto">
          <a:xfrm>
            <a:off x="3401297" y="4736904"/>
            <a:ext cx="491725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C7B4F0-CE99-2CFD-3FAB-A34FC5F3C518}"/>
              </a:ext>
            </a:extLst>
          </p:cNvPr>
          <p:cNvSpPr/>
          <p:nvPr/>
        </p:nvSpPr>
        <p:spPr bwMode="auto">
          <a:xfrm>
            <a:off x="3466242" y="5609676"/>
            <a:ext cx="287613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30DE27-A827-075E-E654-386E9197022B}"/>
              </a:ext>
            </a:extLst>
          </p:cNvPr>
          <p:cNvSpPr/>
          <p:nvPr/>
        </p:nvSpPr>
        <p:spPr bwMode="auto">
          <a:xfrm>
            <a:off x="2473512" y="5962499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69C7116-9F17-51EA-CEF8-2B7A381B9724}"/>
              </a:ext>
            </a:extLst>
          </p:cNvPr>
          <p:cNvSpPr/>
          <p:nvPr/>
        </p:nvSpPr>
        <p:spPr bwMode="auto">
          <a:xfrm>
            <a:off x="2473512" y="6055347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5E661FA-7477-A6E9-8C2D-84A2BC5917AE}"/>
              </a:ext>
            </a:extLst>
          </p:cNvPr>
          <p:cNvSpPr/>
          <p:nvPr/>
        </p:nvSpPr>
        <p:spPr bwMode="auto">
          <a:xfrm>
            <a:off x="2965238" y="6008923"/>
            <a:ext cx="334002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42EFDD1-F3EF-12AD-625C-2D9EE7FD057E}"/>
              </a:ext>
            </a:extLst>
          </p:cNvPr>
          <p:cNvSpPr/>
          <p:nvPr/>
        </p:nvSpPr>
        <p:spPr bwMode="auto">
          <a:xfrm>
            <a:off x="3364185" y="6036777"/>
            <a:ext cx="491725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C082827-227D-4BD9-A01A-1C44C390D1ED}"/>
              </a:ext>
            </a:extLst>
          </p:cNvPr>
          <p:cNvSpPr/>
          <p:nvPr/>
        </p:nvSpPr>
        <p:spPr bwMode="auto">
          <a:xfrm>
            <a:off x="3456964" y="6138910"/>
            <a:ext cx="538115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66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E8D46-9C7A-7947-D6A8-A0BC70C90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73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1DB327-0EB0-ED63-7FEB-A3A34A3662A0}"/>
              </a:ext>
            </a:extLst>
          </p:cNvPr>
          <p:cNvSpPr/>
          <p:nvPr/>
        </p:nvSpPr>
        <p:spPr bwMode="auto">
          <a:xfrm>
            <a:off x="6617354" y="3714676"/>
            <a:ext cx="189017" cy="34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01ABAA-1A43-B48F-E3FA-967A7BF3BCE3}"/>
              </a:ext>
            </a:extLst>
          </p:cNvPr>
          <p:cNvSpPr/>
          <p:nvPr/>
        </p:nvSpPr>
        <p:spPr bwMode="auto">
          <a:xfrm>
            <a:off x="1296504" y="3951289"/>
            <a:ext cx="2126450" cy="435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DB05F1-E9B4-B68B-281D-C968CA3A4342}"/>
              </a:ext>
            </a:extLst>
          </p:cNvPr>
          <p:cNvSpPr/>
          <p:nvPr/>
        </p:nvSpPr>
        <p:spPr bwMode="auto">
          <a:xfrm>
            <a:off x="3422954" y="3979682"/>
            <a:ext cx="302428" cy="369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EE29A3-FD5A-6C99-63D4-B33E94DCC1E7}"/>
              </a:ext>
            </a:extLst>
          </p:cNvPr>
          <p:cNvSpPr/>
          <p:nvPr/>
        </p:nvSpPr>
        <p:spPr bwMode="auto">
          <a:xfrm>
            <a:off x="3819891" y="4121650"/>
            <a:ext cx="340232" cy="4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0E7009-C094-0AB9-E81B-5A25FA8EA1EA}"/>
              </a:ext>
            </a:extLst>
          </p:cNvPr>
          <p:cNvSpPr/>
          <p:nvPr/>
        </p:nvSpPr>
        <p:spPr bwMode="auto">
          <a:xfrm>
            <a:off x="4197927" y="3771463"/>
            <a:ext cx="1033977" cy="785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159CF1-AB7F-0793-1E85-EB00ABE1EBD5}"/>
              </a:ext>
            </a:extLst>
          </p:cNvPr>
          <p:cNvSpPr/>
          <p:nvPr/>
        </p:nvSpPr>
        <p:spPr bwMode="auto">
          <a:xfrm>
            <a:off x="6069203" y="4112186"/>
            <a:ext cx="340232" cy="5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3A7D96-FFDD-676B-AAC4-75E3964A6ED8}"/>
              </a:ext>
            </a:extLst>
          </p:cNvPr>
          <p:cNvSpPr/>
          <p:nvPr/>
        </p:nvSpPr>
        <p:spPr bwMode="auto">
          <a:xfrm>
            <a:off x="5704449" y="3771463"/>
            <a:ext cx="1527213" cy="795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58AA56-9A41-0C9C-4285-37A0473DBA54}"/>
              </a:ext>
            </a:extLst>
          </p:cNvPr>
          <p:cNvSpPr/>
          <p:nvPr/>
        </p:nvSpPr>
        <p:spPr bwMode="auto">
          <a:xfrm>
            <a:off x="6589002" y="4263618"/>
            <a:ext cx="292976" cy="350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118C0E-F94D-C5C8-1B57-3E5C5705367D}"/>
              </a:ext>
            </a:extLst>
          </p:cNvPr>
          <p:cNvSpPr/>
          <p:nvPr/>
        </p:nvSpPr>
        <p:spPr bwMode="auto">
          <a:xfrm>
            <a:off x="3082722" y="5247928"/>
            <a:ext cx="340232" cy="4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678482-2B04-3D57-B10D-E67986259EFF}"/>
              </a:ext>
            </a:extLst>
          </p:cNvPr>
          <p:cNvSpPr/>
          <p:nvPr/>
        </p:nvSpPr>
        <p:spPr bwMode="auto">
          <a:xfrm>
            <a:off x="3082722" y="5342573"/>
            <a:ext cx="340232" cy="56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36675FD-57A6-1E7C-FF35-34CBDCBA4D67}"/>
              </a:ext>
            </a:extLst>
          </p:cNvPr>
          <p:cNvSpPr/>
          <p:nvPr/>
        </p:nvSpPr>
        <p:spPr bwMode="auto">
          <a:xfrm>
            <a:off x="3574168" y="5162747"/>
            <a:ext cx="812776" cy="359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C6138A3-BA7C-DF14-C4D6-A7EF4D5B525C}"/>
              </a:ext>
            </a:extLst>
          </p:cNvPr>
          <p:cNvSpPr/>
          <p:nvPr/>
        </p:nvSpPr>
        <p:spPr>
          <a:xfrm>
            <a:off x="5303912" y="3951289"/>
            <a:ext cx="340000" cy="397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5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A3FA0-4F96-BEC7-D9BA-D35F868A68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BD36B-6BBF-E691-0B43-E5CF2AC571FB}"/>
              </a:ext>
            </a:extLst>
          </p:cNvPr>
          <p:cNvSpPr/>
          <p:nvPr/>
        </p:nvSpPr>
        <p:spPr bwMode="auto">
          <a:xfrm>
            <a:off x="681903" y="2077593"/>
            <a:ext cx="2180953" cy="43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FB4BEB-4B5F-0A31-7F65-BF7E7C71BF7B}"/>
              </a:ext>
            </a:extLst>
          </p:cNvPr>
          <p:cNvSpPr/>
          <p:nvPr/>
        </p:nvSpPr>
        <p:spPr bwMode="auto">
          <a:xfrm>
            <a:off x="2862857" y="2068054"/>
            <a:ext cx="1304762" cy="45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9B263A-0EC7-2323-6908-4D61949440C2}"/>
              </a:ext>
            </a:extLst>
          </p:cNvPr>
          <p:cNvSpPr/>
          <p:nvPr/>
        </p:nvSpPr>
        <p:spPr bwMode="auto">
          <a:xfrm>
            <a:off x="4253333" y="2249293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4301F4-62EE-53B0-954E-ABFE27BB36CD}"/>
              </a:ext>
            </a:extLst>
          </p:cNvPr>
          <p:cNvSpPr/>
          <p:nvPr/>
        </p:nvSpPr>
        <p:spPr bwMode="auto">
          <a:xfrm>
            <a:off x="4681904" y="2115748"/>
            <a:ext cx="704761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222E62-E6A9-BE5E-DEEA-C207614FDA3C}"/>
              </a:ext>
            </a:extLst>
          </p:cNvPr>
          <p:cNvSpPr/>
          <p:nvPr/>
        </p:nvSpPr>
        <p:spPr bwMode="auto">
          <a:xfrm>
            <a:off x="5415238" y="2068054"/>
            <a:ext cx="247619" cy="45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151123-7755-292C-0AA8-C9CFCB03BA27}"/>
              </a:ext>
            </a:extLst>
          </p:cNvPr>
          <p:cNvSpPr/>
          <p:nvPr/>
        </p:nvSpPr>
        <p:spPr bwMode="auto">
          <a:xfrm>
            <a:off x="6168008" y="2020360"/>
            <a:ext cx="2428181" cy="505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7BCA1A-8390-3501-33B2-ADE72FBB41DC}"/>
              </a:ext>
            </a:extLst>
          </p:cNvPr>
          <p:cNvSpPr/>
          <p:nvPr/>
        </p:nvSpPr>
        <p:spPr bwMode="auto">
          <a:xfrm>
            <a:off x="8615238" y="2068054"/>
            <a:ext cx="247619" cy="457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9DF4C6-9B08-4D38-8D5B-22FE2FDD302E}"/>
              </a:ext>
            </a:extLst>
          </p:cNvPr>
          <p:cNvSpPr/>
          <p:nvPr/>
        </p:nvSpPr>
        <p:spPr bwMode="auto">
          <a:xfrm>
            <a:off x="2520000" y="3098254"/>
            <a:ext cx="342857" cy="5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E8710D-85D5-B3D0-2457-D1E6A99B20CC}"/>
              </a:ext>
            </a:extLst>
          </p:cNvPr>
          <p:cNvSpPr/>
          <p:nvPr/>
        </p:nvSpPr>
        <p:spPr bwMode="auto">
          <a:xfrm>
            <a:off x="2520000" y="3203182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8AF497-0DF4-5452-6EDE-196592021252}"/>
              </a:ext>
            </a:extLst>
          </p:cNvPr>
          <p:cNvSpPr/>
          <p:nvPr/>
        </p:nvSpPr>
        <p:spPr bwMode="auto">
          <a:xfrm>
            <a:off x="3024761" y="3145948"/>
            <a:ext cx="342857" cy="47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0222E6-1A98-C9E3-84E0-6D8E0F5D2703}"/>
              </a:ext>
            </a:extLst>
          </p:cNvPr>
          <p:cNvSpPr/>
          <p:nvPr/>
        </p:nvSpPr>
        <p:spPr bwMode="auto">
          <a:xfrm>
            <a:off x="3405714" y="3012404"/>
            <a:ext cx="1000000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157399-9492-393F-0432-3996F790DCE3}"/>
              </a:ext>
            </a:extLst>
          </p:cNvPr>
          <p:cNvSpPr/>
          <p:nvPr/>
        </p:nvSpPr>
        <p:spPr bwMode="auto">
          <a:xfrm>
            <a:off x="4500952" y="3012404"/>
            <a:ext cx="885714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F20BA9C-5196-06C4-1DC8-177B2F532A63}"/>
              </a:ext>
            </a:extLst>
          </p:cNvPr>
          <p:cNvSpPr/>
          <p:nvPr/>
        </p:nvSpPr>
        <p:spPr bwMode="auto">
          <a:xfrm>
            <a:off x="2520000" y="3918598"/>
            <a:ext cx="828571" cy="372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7ACE8C4-127B-1A9D-E490-AAFD054A9084}"/>
              </a:ext>
            </a:extLst>
          </p:cNvPr>
          <p:cNvSpPr/>
          <p:nvPr/>
        </p:nvSpPr>
        <p:spPr>
          <a:xfrm>
            <a:off x="5735960" y="2077593"/>
            <a:ext cx="360040" cy="41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69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37EB9-6BBB-973B-E82C-FEA075BF4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EF6CF-E115-3396-EB61-10CB3A36E607}"/>
              </a:ext>
            </a:extLst>
          </p:cNvPr>
          <p:cNvSpPr/>
          <p:nvPr/>
        </p:nvSpPr>
        <p:spPr bwMode="auto">
          <a:xfrm>
            <a:off x="681904" y="1943928"/>
            <a:ext cx="2190476" cy="438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105B4-2A23-E3AD-EAFC-03BA7D3F047B}"/>
              </a:ext>
            </a:extLst>
          </p:cNvPr>
          <p:cNvSpPr/>
          <p:nvPr/>
        </p:nvSpPr>
        <p:spPr bwMode="auto">
          <a:xfrm>
            <a:off x="2919999" y="1924852"/>
            <a:ext cx="285713" cy="45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7CF7E1-D811-A226-9A02-E2CA4D898EC5}"/>
              </a:ext>
            </a:extLst>
          </p:cNvPr>
          <p:cNvSpPr/>
          <p:nvPr/>
        </p:nvSpPr>
        <p:spPr bwMode="auto">
          <a:xfrm>
            <a:off x="3224761" y="1963004"/>
            <a:ext cx="209523" cy="38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CC8BA-6473-7C2A-AE04-2B01A41F00E2}"/>
              </a:ext>
            </a:extLst>
          </p:cNvPr>
          <p:cNvSpPr/>
          <p:nvPr/>
        </p:nvSpPr>
        <p:spPr bwMode="auto">
          <a:xfrm>
            <a:off x="3520000" y="1924852"/>
            <a:ext cx="2685714" cy="45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BB56DC-41C1-8C62-7008-0DE66939121F}"/>
              </a:ext>
            </a:extLst>
          </p:cNvPr>
          <p:cNvSpPr/>
          <p:nvPr/>
        </p:nvSpPr>
        <p:spPr bwMode="auto">
          <a:xfrm>
            <a:off x="2529523" y="2916790"/>
            <a:ext cx="342857" cy="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AA22C6-DA1F-E1AE-0FC5-D8D6A6D44F23}"/>
              </a:ext>
            </a:extLst>
          </p:cNvPr>
          <p:cNvSpPr/>
          <p:nvPr/>
        </p:nvSpPr>
        <p:spPr bwMode="auto">
          <a:xfrm>
            <a:off x="2529523" y="3012169"/>
            <a:ext cx="342857" cy="57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68AE6C-C191-59E1-C866-E8FA3F83E70B}"/>
              </a:ext>
            </a:extLst>
          </p:cNvPr>
          <p:cNvSpPr/>
          <p:nvPr/>
        </p:nvSpPr>
        <p:spPr bwMode="auto">
          <a:xfrm>
            <a:off x="2920000" y="2830949"/>
            <a:ext cx="1057142" cy="35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25B638-7666-5601-CF58-ECB9E88C81D2}"/>
              </a:ext>
            </a:extLst>
          </p:cNvPr>
          <p:cNvSpPr/>
          <p:nvPr/>
        </p:nvSpPr>
        <p:spPr bwMode="auto">
          <a:xfrm>
            <a:off x="2529523" y="3765660"/>
            <a:ext cx="342857" cy="4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F99900-D05D-EF23-4D0E-5DFDBE226E5A}"/>
              </a:ext>
            </a:extLst>
          </p:cNvPr>
          <p:cNvSpPr/>
          <p:nvPr/>
        </p:nvSpPr>
        <p:spPr bwMode="auto">
          <a:xfrm>
            <a:off x="2529523" y="3679819"/>
            <a:ext cx="819047" cy="362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67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91B46-0694-4CE8-ECD9-4DCC10245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6AE811-EA7D-21CD-C485-BBDE9F44D212}"/>
              </a:ext>
            </a:extLst>
          </p:cNvPr>
          <p:cNvSpPr/>
          <p:nvPr/>
        </p:nvSpPr>
        <p:spPr bwMode="auto">
          <a:xfrm>
            <a:off x="681904" y="2010976"/>
            <a:ext cx="1790476" cy="43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4232EA-1841-E847-8B54-C10C71379464}"/>
              </a:ext>
            </a:extLst>
          </p:cNvPr>
          <p:cNvSpPr/>
          <p:nvPr/>
        </p:nvSpPr>
        <p:spPr bwMode="auto">
          <a:xfrm>
            <a:off x="2529523" y="2134997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0EC02-D10B-1323-5FA1-5CB6CD323BC4}"/>
              </a:ext>
            </a:extLst>
          </p:cNvPr>
          <p:cNvSpPr/>
          <p:nvPr/>
        </p:nvSpPr>
        <p:spPr bwMode="auto">
          <a:xfrm>
            <a:off x="2529523" y="2230399"/>
            <a:ext cx="342857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8019CF-7F70-76F4-4CF7-1C23BC36B379}"/>
              </a:ext>
            </a:extLst>
          </p:cNvPr>
          <p:cNvSpPr/>
          <p:nvPr/>
        </p:nvSpPr>
        <p:spPr bwMode="auto">
          <a:xfrm>
            <a:off x="2920001" y="2001435"/>
            <a:ext cx="704762" cy="45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70EC0C-7C15-111D-778B-6B0DF27E9E18}"/>
              </a:ext>
            </a:extLst>
          </p:cNvPr>
          <p:cNvSpPr/>
          <p:nvPr/>
        </p:nvSpPr>
        <p:spPr bwMode="auto">
          <a:xfrm>
            <a:off x="3967619" y="2049136"/>
            <a:ext cx="190476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29CDC1-1E9D-57F1-215F-B203B5DF88FE}"/>
              </a:ext>
            </a:extLst>
          </p:cNvPr>
          <p:cNvSpPr/>
          <p:nvPr/>
        </p:nvSpPr>
        <p:spPr bwMode="auto">
          <a:xfrm>
            <a:off x="3720001" y="2001435"/>
            <a:ext cx="2180951" cy="45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463843-EE65-FCA5-4D03-797F5E1125E8}"/>
              </a:ext>
            </a:extLst>
          </p:cNvPr>
          <p:cNvSpPr/>
          <p:nvPr/>
        </p:nvSpPr>
        <p:spPr bwMode="auto">
          <a:xfrm>
            <a:off x="5986666" y="2182698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669A20-1AC1-C8E5-D714-1BF3CC985C2F}"/>
              </a:ext>
            </a:extLst>
          </p:cNvPr>
          <p:cNvSpPr/>
          <p:nvPr/>
        </p:nvSpPr>
        <p:spPr bwMode="auto">
          <a:xfrm>
            <a:off x="6424761" y="2049136"/>
            <a:ext cx="704761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541FA2-A651-A16B-B8CB-40381695E26C}"/>
              </a:ext>
            </a:extLst>
          </p:cNvPr>
          <p:cNvSpPr/>
          <p:nvPr/>
        </p:nvSpPr>
        <p:spPr bwMode="auto">
          <a:xfrm>
            <a:off x="7148571" y="2001435"/>
            <a:ext cx="238094" cy="457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91A926-AF32-0197-C290-4DFD7CC6F53B}"/>
              </a:ext>
            </a:extLst>
          </p:cNvPr>
          <p:cNvSpPr/>
          <p:nvPr/>
        </p:nvSpPr>
        <p:spPr bwMode="auto">
          <a:xfrm>
            <a:off x="2529523" y="2984070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668D75-CAD2-70BD-0053-90157AB585A1}"/>
              </a:ext>
            </a:extLst>
          </p:cNvPr>
          <p:cNvSpPr/>
          <p:nvPr/>
        </p:nvSpPr>
        <p:spPr bwMode="auto">
          <a:xfrm>
            <a:off x="2529523" y="3079471"/>
            <a:ext cx="342857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8BBE27F-B834-C0BE-34BB-CAECECBD7F7C}"/>
              </a:ext>
            </a:extLst>
          </p:cNvPr>
          <p:cNvSpPr/>
          <p:nvPr/>
        </p:nvSpPr>
        <p:spPr bwMode="auto">
          <a:xfrm>
            <a:off x="2920000" y="2898208"/>
            <a:ext cx="1000000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D30E9F7-D4ED-3DDE-F666-80FD9ACB23E0}"/>
              </a:ext>
            </a:extLst>
          </p:cNvPr>
          <p:cNvSpPr/>
          <p:nvPr/>
        </p:nvSpPr>
        <p:spPr bwMode="auto">
          <a:xfrm>
            <a:off x="4005714" y="3031770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57AEE57-BACC-325A-D5FD-1B27B032C83C}"/>
              </a:ext>
            </a:extLst>
          </p:cNvPr>
          <p:cNvSpPr/>
          <p:nvPr/>
        </p:nvSpPr>
        <p:spPr bwMode="auto">
          <a:xfrm>
            <a:off x="4443809" y="2898208"/>
            <a:ext cx="704761" cy="362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26E4CAC-050B-1FC6-B20C-D70334C8497B}"/>
              </a:ext>
            </a:extLst>
          </p:cNvPr>
          <p:cNvSpPr/>
          <p:nvPr/>
        </p:nvSpPr>
        <p:spPr bwMode="auto">
          <a:xfrm>
            <a:off x="2529523" y="3842682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FF5E145-3805-04DB-F75F-6F9CF9A943F7}"/>
              </a:ext>
            </a:extLst>
          </p:cNvPr>
          <p:cNvSpPr/>
          <p:nvPr/>
        </p:nvSpPr>
        <p:spPr bwMode="auto">
          <a:xfrm>
            <a:off x="2529523" y="3938083"/>
            <a:ext cx="342857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2CCF60-48D3-BC44-DC70-55681BDB73C8}"/>
              </a:ext>
            </a:extLst>
          </p:cNvPr>
          <p:cNvSpPr/>
          <p:nvPr/>
        </p:nvSpPr>
        <p:spPr bwMode="auto">
          <a:xfrm>
            <a:off x="2920000" y="3756821"/>
            <a:ext cx="695238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198B468-CFB9-DF04-9344-EFEC88DF650B}"/>
              </a:ext>
            </a:extLst>
          </p:cNvPr>
          <p:cNvSpPr/>
          <p:nvPr/>
        </p:nvSpPr>
        <p:spPr bwMode="auto">
          <a:xfrm>
            <a:off x="3700952" y="3756821"/>
            <a:ext cx="514285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1A65936-AE02-12C4-93B2-A14E0B83DC6F}"/>
              </a:ext>
            </a:extLst>
          </p:cNvPr>
          <p:cNvSpPr/>
          <p:nvPr/>
        </p:nvSpPr>
        <p:spPr bwMode="auto">
          <a:xfrm>
            <a:off x="2529523" y="4605893"/>
            <a:ext cx="1066666" cy="362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08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39</cp:revision>
  <dcterms:created xsi:type="dcterms:W3CDTF">2015-09-16T06:52:26Z</dcterms:created>
  <dcterms:modified xsi:type="dcterms:W3CDTF">2024-07-29T02:07:08Z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