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1" r:id="rId5"/>
    <p:sldId id="390" r:id="rId6"/>
    <p:sldId id="389" r:id="rId7"/>
    <p:sldId id="388" r:id="rId8"/>
    <p:sldId id="387" r:id="rId9"/>
    <p:sldId id="385" r:id="rId10"/>
    <p:sldId id="384" r:id="rId11"/>
    <p:sldId id="383" r:id="rId12"/>
    <p:sldId id="382" r:id="rId13"/>
    <p:sldId id="381" r:id="rId14"/>
    <p:sldId id="380" r:id="rId15"/>
    <p:sldId id="378" r:id="rId16"/>
    <p:sldId id="375" r:id="rId17"/>
    <p:sldId id="374" r:id="rId18"/>
    <p:sldId id="373" r:id="rId19"/>
    <p:sldId id="372" r:id="rId20"/>
    <p:sldId id="371" r:id="rId21"/>
    <p:sldId id="369" r:id="rId22"/>
    <p:sldId id="368" r:id="rId23"/>
    <p:sldId id="367" r:id="rId24"/>
    <p:sldId id="366" r:id="rId25"/>
    <p:sldId id="365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3841" y="2276416"/>
            <a:ext cx="10084318" cy="23051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190020"/>
            <a:ext cx="390476" cy="40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2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672380" y="2058366"/>
            <a:ext cx="1780952" cy="524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48571" y="3021678"/>
            <a:ext cx="1161904" cy="534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359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992" y="1867795"/>
            <a:ext cx="378651" cy="40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28964" y="2673839"/>
            <a:ext cx="974826" cy="42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21219" y="6075345"/>
            <a:ext cx="966770" cy="451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7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852936"/>
            <a:ext cx="10800000" cy="839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40216" y="3009528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7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4038309"/>
            <a:ext cx="628571" cy="39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3727289"/>
            <a:ext cx="2368672" cy="3130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10476" y="4138139"/>
            <a:ext cx="323809" cy="40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80" y="3744758"/>
            <a:ext cx="4464496" cy="3113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908720"/>
            <a:ext cx="8839654" cy="22988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907" y="3207538"/>
            <a:ext cx="4790639" cy="318753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9576" y="764704"/>
            <a:ext cx="6264696" cy="411998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941168"/>
            <a:ext cx="8185571" cy="130816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31504" y="501317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94905" y="5050999"/>
            <a:ext cx="2604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63852" y="5013176"/>
            <a:ext cx="31323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12520" y="4948879"/>
            <a:ext cx="17398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95193" y="578310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6320" y="3226589"/>
            <a:ext cx="2096035" cy="27363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764704"/>
            <a:ext cx="9625399" cy="25202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29000"/>
            <a:ext cx="7829600" cy="172819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5440" y="335699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28292" y="3459308"/>
            <a:ext cx="35476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75920" y="3459308"/>
            <a:ext cx="21602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61548" y="3293489"/>
            <a:ext cx="11267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5440" y="4333755"/>
            <a:ext cx="17809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36368" y="4437112"/>
            <a:ext cx="3259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368" y="764704"/>
            <a:ext cx="8424936" cy="31560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368" y="1052736"/>
            <a:ext cx="2096035" cy="2736304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67408" y="4221088"/>
            <a:ext cx="6984776" cy="2232248"/>
            <a:chOff x="669641" y="4005064"/>
            <a:chExt cx="6458282" cy="199968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9641" y="4626726"/>
              <a:ext cx="6458282" cy="1378021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1008" y="4005064"/>
              <a:ext cx="6032810" cy="615982"/>
            </a:xfrm>
            <a:prstGeom prst="rect">
              <a:avLst/>
            </a:prstGeom>
          </p:spPr>
        </p:pic>
      </p:grpSp>
      <p:sp>
        <p:nvSpPr>
          <p:cNvPr id="17" name="矩形 16"/>
          <p:cNvSpPr/>
          <p:nvPr/>
        </p:nvSpPr>
        <p:spPr>
          <a:xfrm>
            <a:off x="623391" y="4221088"/>
            <a:ext cx="6624737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2924" y="5684193"/>
            <a:ext cx="50210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31935" y="5745518"/>
            <a:ext cx="212024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4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2161387"/>
            <a:ext cx="438095" cy="4000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390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77337" y="3509611"/>
            <a:ext cx="268013" cy="331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55254" y="3517499"/>
            <a:ext cx="181303" cy="31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25287" y="3517499"/>
            <a:ext cx="181303" cy="31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279556" y="3517499"/>
            <a:ext cx="181303" cy="31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63137" y="4187902"/>
            <a:ext cx="181303" cy="31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63137" y="4858305"/>
            <a:ext cx="181303" cy="31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36161" y="6206999"/>
            <a:ext cx="126123" cy="70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8469" y="6191224"/>
            <a:ext cx="6408674" cy="37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081378" y="6451499"/>
            <a:ext cx="126123" cy="86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01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67916" y="1914360"/>
            <a:ext cx="181007" cy="32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41348" y="2745592"/>
            <a:ext cx="181007" cy="33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6683" y="3585053"/>
            <a:ext cx="181007" cy="33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74295" y="4416285"/>
            <a:ext cx="181007" cy="33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45118" y="5247516"/>
            <a:ext cx="271511" cy="33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5363" y="2243560"/>
            <a:ext cx="2355971" cy="21972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91428" y="3018737"/>
            <a:ext cx="314285" cy="390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396190" y="3009212"/>
            <a:ext cx="323809" cy="4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2253" y="4064833"/>
            <a:ext cx="3657788" cy="2203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20000" y="2144152"/>
            <a:ext cx="1838095" cy="648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10476" y="2792692"/>
            <a:ext cx="314285" cy="391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58095" y="5682509"/>
            <a:ext cx="609523" cy="40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37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1034" y="1909387"/>
            <a:ext cx="335230" cy="36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1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143751"/>
            <a:ext cx="438095" cy="400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3771659"/>
            <a:ext cx="380952" cy="409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096686"/>
            <a:ext cx="438095" cy="40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62"/>
          <a:stretch>
            <a:fillRect/>
          </a:stretch>
        </p:blipFill>
        <p:spPr>
          <a:xfrm>
            <a:off x="720000" y="827999"/>
            <a:ext cx="10800000" cy="195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076084"/>
            <a:ext cx="380952" cy="409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636912"/>
            <a:ext cx="10800000" cy="203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437112"/>
            <a:ext cx="5976664" cy="2315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9047" y="3076457"/>
            <a:ext cx="342858" cy="40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3789040"/>
            <a:ext cx="3257717" cy="250202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5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0" y="404664"/>
            <a:ext cx="1479626" cy="64773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auto">
          <a:xfrm>
            <a:off x="6960096" y="528455"/>
            <a:ext cx="342858" cy="400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2024-07-30T16:04:23Z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